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1" r:id="rId5"/>
    <p:sldId id="260" r:id="rId6"/>
    <p:sldId id="265" r:id="rId7"/>
    <p:sldId id="259" r:id="rId8"/>
    <p:sldId id="262" r:id="rId9"/>
    <p:sldId id="264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26667" autoAdjust="0"/>
  </p:normalViewPr>
  <p:slideViewPr>
    <p:cSldViewPr snapToGrid="0">
      <p:cViewPr varScale="1">
        <p:scale>
          <a:sx n="22" d="100"/>
          <a:sy n="22" d="100"/>
        </p:scale>
        <p:origin x="2995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AN NOONAN - STUDENT" userId="7020abd9-feec-4b17-80a3-14083960669f" providerId="ADAL" clId="{4431039D-B703-4ADB-9372-991F45B3325D}"/>
    <pc:docChg chg="modSld">
      <pc:chgData name="RONAN NOONAN - STUDENT" userId="7020abd9-feec-4b17-80a3-14083960669f" providerId="ADAL" clId="{4431039D-B703-4ADB-9372-991F45B3325D}" dt="2023-12-12T19:00:31.568" v="12" actId="20577"/>
      <pc:docMkLst>
        <pc:docMk/>
      </pc:docMkLst>
      <pc:sldChg chg="modNotesTx">
        <pc:chgData name="RONAN NOONAN - STUDENT" userId="7020abd9-feec-4b17-80a3-14083960669f" providerId="ADAL" clId="{4431039D-B703-4ADB-9372-991F45B3325D}" dt="2023-12-12T18:59:56.597" v="1" actId="20577"/>
        <pc:sldMkLst>
          <pc:docMk/>
          <pc:sldMk cId="3680091564" sldId="256"/>
        </pc:sldMkLst>
      </pc:sldChg>
      <pc:sldChg chg="modNotesTx">
        <pc:chgData name="RONAN NOONAN - STUDENT" userId="7020abd9-feec-4b17-80a3-14083960669f" providerId="ADAL" clId="{4431039D-B703-4ADB-9372-991F45B3325D}" dt="2023-12-12T18:59:59.433" v="2" actId="20577"/>
        <pc:sldMkLst>
          <pc:docMk/>
          <pc:sldMk cId="3463558563" sldId="257"/>
        </pc:sldMkLst>
      </pc:sldChg>
      <pc:sldChg chg="modNotesTx">
        <pc:chgData name="RONAN NOONAN - STUDENT" userId="7020abd9-feec-4b17-80a3-14083960669f" providerId="ADAL" clId="{4431039D-B703-4ADB-9372-991F45B3325D}" dt="2023-12-12T19:00:01.903" v="3" actId="20577"/>
        <pc:sldMkLst>
          <pc:docMk/>
          <pc:sldMk cId="355414126" sldId="258"/>
        </pc:sldMkLst>
      </pc:sldChg>
      <pc:sldChg chg="modNotesTx">
        <pc:chgData name="RONAN NOONAN - STUDENT" userId="7020abd9-feec-4b17-80a3-14083960669f" providerId="ADAL" clId="{4431039D-B703-4ADB-9372-991F45B3325D}" dt="2023-12-12T19:00:15.424" v="7" actId="20577"/>
        <pc:sldMkLst>
          <pc:docMk/>
          <pc:sldMk cId="2357477411" sldId="259"/>
        </pc:sldMkLst>
      </pc:sldChg>
      <pc:sldChg chg="modNotesTx">
        <pc:chgData name="RONAN NOONAN - STUDENT" userId="7020abd9-feec-4b17-80a3-14083960669f" providerId="ADAL" clId="{4431039D-B703-4ADB-9372-991F45B3325D}" dt="2023-12-12T19:00:06.759" v="5" actId="20577"/>
        <pc:sldMkLst>
          <pc:docMk/>
          <pc:sldMk cId="3818868909" sldId="260"/>
        </pc:sldMkLst>
      </pc:sldChg>
      <pc:sldChg chg="modNotesTx">
        <pc:chgData name="RONAN NOONAN - STUDENT" userId="7020abd9-feec-4b17-80a3-14083960669f" providerId="ADAL" clId="{4431039D-B703-4ADB-9372-991F45B3325D}" dt="2023-12-12T19:00:04.280" v="4" actId="20577"/>
        <pc:sldMkLst>
          <pc:docMk/>
          <pc:sldMk cId="3258529015" sldId="261"/>
        </pc:sldMkLst>
      </pc:sldChg>
      <pc:sldChg chg="modNotesTx">
        <pc:chgData name="RONAN NOONAN - STUDENT" userId="7020abd9-feec-4b17-80a3-14083960669f" providerId="ADAL" clId="{4431039D-B703-4ADB-9372-991F45B3325D}" dt="2023-12-12T19:00:18.834" v="9" actId="20577"/>
        <pc:sldMkLst>
          <pc:docMk/>
          <pc:sldMk cId="3302172164" sldId="262"/>
        </pc:sldMkLst>
      </pc:sldChg>
      <pc:sldChg chg="modNotesTx">
        <pc:chgData name="RONAN NOONAN - STUDENT" userId="7020abd9-feec-4b17-80a3-14083960669f" providerId="ADAL" clId="{4431039D-B703-4ADB-9372-991F45B3325D}" dt="2023-12-12T19:00:28.192" v="11" actId="20577"/>
        <pc:sldMkLst>
          <pc:docMk/>
          <pc:sldMk cId="4022065951" sldId="263"/>
        </pc:sldMkLst>
      </pc:sldChg>
      <pc:sldChg chg="modNotesTx">
        <pc:chgData name="RONAN NOONAN - STUDENT" userId="7020abd9-feec-4b17-80a3-14083960669f" providerId="ADAL" clId="{4431039D-B703-4ADB-9372-991F45B3325D}" dt="2023-12-12T19:00:25.777" v="10" actId="20577"/>
        <pc:sldMkLst>
          <pc:docMk/>
          <pc:sldMk cId="800369780" sldId="264"/>
        </pc:sldMkLst>
      </pc:sldChg>
      <pc:sldChg chg="modNotesTx">
        <pc:chgData name="RONAN NOONAN - STUDENT" userId="7020abd9-feec-4b17-80a3-14083960669f" providerId="ADAL" clId="{4431039D-B703-4ADB-9372-991F45B3325D}" dt="2023-12-12T19:00:13.193" v="6" actId="20577"/>
        <pc:sldMkLst>
          <pc:docMk/>
          <pc:sldMk cId="3057409464" sldId="265"/>
        </pc:sldMkLst>
      </pc:sldChg>
      <pc:sldChg chg="modNotesTx">
        <pc:chgData name="RONAN NOONAN - STUDENT" userId="7020abd9-feec-4b17-80a3-14083960669f" providerId="ADAL" clId="{4431039D-B703-4ADB-9372-991F45B3325D}" dt="2023-12-12T19:00:31.568" v="12" actId="20577"/>
        <pc:sldMkLst>
          <pc:docMk/>
          <pc:sldMk cId="3261783752" sldId="266"/>
        </pc:sldMkLst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01DB59-44FE-41E8-9B9D-965B645A6C88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8BFDBAE3-DDC7-4CB0-B94A-54904611DF9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Public-Key Cryptography: A Paradigm Shift</a:t>
          </a:r>
        </a:p>
      </dgm:t>
    </dgm:pt>
    <dgm:pt modelId="{785CB06A-7808-405F-9448-2A2D0A580C6D}" type="parTrans" cxnId="{79F92EC1-7D3C-4D49-80BF-98658321BF3E}">
      <dgm:prSet/>
      <dgm:spPr/>
      <dgm:t>
        <a:bodyPr/>
        <a:lstStyle/>
        <a:p>
          <a:endParaRPr lang="en-US"/>
        </a:p>
      </dgm:t>
    </dgm:pt>
    <dgm:pt modelId="{1D844544-ED77-4DD7-95A7-67196DDC28B9}" type="sibTrans" cxnId="{79F92EC1-7D3C-4D49-80BF-98658321BF3E}">
      <dgm:prSet/>
      <dgm:spPr/>
      <dgm:t>
        <a:bodyPr/>
        <a:lstStyle/>
        <a:p>
          <a:endParaRPr lang="en-US"/>
        </a:p>
      </dgm:t>
    </dgm:pt>
    <dgm:pt modelId="{DF5368C8-744B-453A-B536-361A803CC95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Symmetric–Key Cryptography But distribution of keys?</a:t>
          </a:r>
        </a:p>
      </dgm:t>
    </dgm:pt>
    <dgm:pt modelId="{4559EDCB-C4FD-49DF-A997-EF3FB03393E8}" type="parTrans" cxnId="{C04BE58F-32C3-4147-815C-DF276B99CCEC}">
      <dgm:prSet/>
      <dgm:spPr/>
      <dgm:t>
        <a:bodyPr/>
        <a:lstStyle/>
        <a:p>
          <a:endParaRPr lang="en-US"/>
        </a:p>
      </dgm:t>
    </dgm:pt>
    <dgm:pt modelId="{A31BECCD-6CA3-4453-B12D-49B597A20333}" type="sibTrans" cxnId="{C04BE58F-32C3-4147-815C-DF276B99CCEC}">
      <dgm:prSet/>
      <dgm:spPr/>
      <dgm:t>
        <a:bodyPr/>
        <a:lstStyle/>
        <a:p>
          <a:endParaRPr lang="en-US"/>
        </a:p>
      </dgm:t>
    </dgm:pt>
    <dgm:pt modelId="{363B1ED4-C537-4F3D-A64B-9F9A6EC12F2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1970s – Diffie Helmen and Martin Hellman</a:t>
          </a:r>
        </a:p>
      </dgm:t>
    </dgm:pt>
    <dgm:pt modelId="{11891087-B6DE-46B4-9B6B-E78D398632F7}" type="parTrans" cxnId="{800F91EF-F669-4542-9DE1-027061CB4604}">
      <dgm:prSet/>
      <dgm:spPr/>
      <dgm:t>
        <a:bodyPr/>
        <a:lstStyle/>
        <a:p>
          <a:endParaRPr lang="en-US"/>
        </a:p>
      </dgm:t>
    </dgm:pt>
    <dgm:pt modelId="{91837F88-196A-46D2-B755-C8941E730ACC}" type="sibTrans" cxnId="{800F91EF-F669-4542-9DE1-027061CB4604}">
      <dgm:prSet/>
      <dgm:spPr/>
      <dgm:t>
        <a:bodyPr/>
        <a:lstStyle/>
        <a:p>
          <a:endParaRPr lang="en-US"/>
        </a:p>
      </dgm:t>
    </dgm:pt>
    <dgm:pt modelId="{40322B83-D952-4184-A4D6-68388881487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RSA Algorithm – Public Key Cryptography </a:t>
          </a:r>
        </a:p>
      </dgm:t>
    </dgm:pt>
    <dgm:pt modelId="{06B56930-A0AE-41CC-AD15-83B3C7CC554E}" type="parTrans" cxnId="{C8CCA9D9-C798-4ED1-A0F9-D44C9E090F0F}">
      <dgm:prSet/>
      <dgm:spPr/>
      <dgm:t>
        <a:bodyPr/>
        <a:lstStyle/>
        <a:p>
          <a:endParaRPr lang="en-US"/>
        </a:p>
      </dgm:t>
    </dgm:pt>
    <dgm:pt modelId="{4F2AA096-9F48-45B9-A6C0-C0C9CAB45EF3}" type="sibTrans" cxnId="{C8CCA9D9-C798-4ED1-A0F9-D44C9E090F0F}">
      <dgm:prSet/>
      <dgm:spPr/>
      <dgm:t>
        <a:bodyPr/>
        <a:lstStyle/>
        <a:p>
          <a:endParaRPr lang="en-US"/>
        </a:p>
      </dgm:t>
    </dgm:pt>
    <dgm:pt modelId="{1EF9060B-D0C1-4363-9F4B-931D7B98242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From Ancient Scripts to Digital Encryption</a:t>
          </a:r>
        </a:p>
      </dgm:t>
    </dgm:pt>
    <dgm:pt modelId="{0F51EF61-6B72-4376-9957-671FCEC7FC09}" type="parTrans" cxnId="{50CA19FE-66E6-4C2B-A2C0-0CEF92DD43B6}">
      <dgm:prSet/>
      <dgm:spPr/>
      <dgm:t>
        <a:bodyPr/>
        <a:lstStyle/>
        <a:p>
          <a:endParaRPr lang="en-US"/>
        </a:p>
      </dgm:t>
    </dgm:pt>
    <dgm:pt modelId="{BFAC41EB-C1C0-427D-954F-3067CC02A79C}" type="sibTrans" cxnId="{50CA19FE-66E6-4C2B-A2C0-0CEF92DD43B6}">
      <dgm:prSet/>
      <dgm:spPr/>
      <dgm:t>
        <a:bodyPr/>
        <a:lstStyle/>
        <a:p>
          <a:endParaRPr lang="en-US"/>
        </a:p>
      </dgm:t>
    </dgm:pt>
    <dgm:pt modelId="{4529C4E5-DF19-4F12-93A0-665C076C42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Caesars Ciphers – Roman Military</a:t>
          </a:r>
        </a:p>
      </dgm:t>
    </dgm:pt>
    <dgm:pt modelId="{7491E6B6-1F4B-4983-9ED1-DD755263F252}" type="parTrans" cxnId="{DAE28B29-81AC-4AF3-B4C1-54A96E2DF028}">
      <dgm:prSet/>
      <dgm:spPr/>
      <dgm:t>
        <a:bodyPr/>
        <a:lstStyle/>
        <a:p>
          <a:endParaRPr lang="en-US"/>
        </a:p>
      </dgm:t>
    </dgm:pt>
    <dgm:pt modelId="{8C17F337-1608-4E93-8CE8-D7A30755D219}" type="sibTrans" cxnId="{DAE28B29-81AC-4AF3-B4C1-54A96E2DF028}">
      <dgm:prSet/>
      <dgm:spPr/>
      <dgm:t>
        <a:bodyPr/>
        <a:lstStyle/>
        <a:p>
          <a:endParaRPr lang="en-US"/>
        </a:p>
      </dgm:t>
    </dgm:pt>
    <dgm:pt modelId="{ECC4204C-7719-4690-81A9-D150904B3D2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Traditional methods not effective</a:t>
          </a:r>
        </a:p>
      </dgm:t>
    </dgm:pt>
    <dgm:pt modelId="{17B1BFD5-5515-4F18-9D7B-FD5D68298B61}" type="parTrans" cxnId="{40AA657F-73D5-4951-9BBD-BF4705C81ABF}">
      <dgm:prSet/>
      <dgm:spPr/>
      <dgm:t>
        <a:bodyPr/>
        <a:lstStyle/>
        <a:p>
          <a:endParaRPr lang="en-US"/>
        </a:p>
      </dgm:t>
    </dgm:pt>
    <dgm:pt modelId="{F4B15F26-15AE-4E60-A1D6-B1E39082FD9C}" type="sibTrans" cxnId="{40AA657F-73D5-4951-9BBD-BF4705C81ABF}">
      <dgm:prSet/>
      <dgm:spPr/>
      <dgm:t>
        <a:bodyPr/>
        <a:lstStyle/>
        <a:p>
          <a:endParaRPr lang="en-US"/>
        </a:p>
      </dgm:t>
    </dgm:pt>
    <dgm:pt modelId="{A285D6FF-9B03-469E-BAE7-22F93755A4D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More Secure encryption needed</a:t>
          </a:r>
        </a:p>
      </dgm:t>
    </dgm:pt>
    <dgm:pt modelId="{91C33AC8-80B0-493F-8F82-1F9E3B3D27CB}" type="parTrans" cxnId="{0F8BB2C8-509B-4555-BAF5-EC621D803C22}">
      <dgm:prSet/>
      <dgm:spPr/>
      <dgm:t>
        <a:bodyPr/>
        <a:lstStyle/>
        <a:p>
          <a:endParaRPr lang="en-US"/>
        </a:p>
      </dgm:t>
    </dgm:pt>
    <dgm:pt modelId="{55583443-4B2F-463F-8CA0-E91787BDD311}" type="sibTrans" cxnId="{0F8BB2C8-509B-4555-BAF5-EC621D803C22}">
      <dgm:prSet/>
      <dgm:spPr/>
      <dgm:t>
        <a:bodyPr/>
        <a:lstStyle/>
        <a:p>
          <a:endParaRPr lang="en-US"/>
        </a:p>
      </dgm:t>
    </dgm:pt>
    <dgm:pt modelId="{2BF8E888-3F36-440A-B45F-0073F8B9B02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Data Encryption Standard (DES)</a:t>
          </a:r>
        </a:p>
      </dgm:t>
    </dgm:pt>
    <dgm:pt modelId="{4D1BDFF0-96E7-460A-A650-D6A2A060F59C}" type="parTrans" cxnId="{520ACED6-1A56-43FB-8DD4-3AA0F4D3F3F8}">
      <dgm:prSet/>
      <dgm:spPr/>
      <dgm:t>
        <a:bodyPr/>
        <a:lstStyle/>
        <a:p>
          <a:endParaRPr lang="en-US"/>
        </a:p>
      </dgm:t>
    </dgm:pt>
    <dgm:pt modelId="{3AEBA017-EFC7-4CD5-ACB0-844EDEC19634}" type="sibTrans" cxnId="{520ACED6-1A56-43FB-8DD4-3AA0F4D3F3F8}">
      <dgm:prSet/>
      <dgm:spPr/>
      <dgm:t>
        <a:bodyPr/>
        <a:lstStyle/>
        <a:p>
          <a:endParaRPr lang="en-US"/>
        </a:p>
      </dgm:t>
    </dgm:pt>
    <dgm:pt modelId="{F0ECA094-068C-493B-BF13-55671C3E172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1970s Standardization: National Institute of Standards and Technology (NIST) </a:t>
          </a:r>
        </a:p>
      </dgm:t>
    </dgm:pt>
    <dgm:pt modelId="{A927E0C8-3545-4A1F-9E20-B98ECDFFFBCC}" type="parTrans" cxnId="{7FEA86F5-C584-4C6A-B2D4-681690066901}">
      <dgm:prSet/>
      <dgm:spPr/>
      <dgm:t>
        <a:bodyPr/>
        <a:lstStyle/>
        <a:p>
          <a:endParaRPr lang="en-US"/>
        </a:p>
      </dgm:t>
    </dgm:pt>
    <dgm:pt modelId="{D26E9562-4638-4030-B70B-45DFA46F0EA5}" type="sibTrans" cxnId="{7FEA86F5-C584-4C6A-B2D4-681690066901}">
      <dgm:prSet/>
      <dgm:spPr/>
      <dgm:t>
        <a:bodyPr/>
        <a:lstStyle/>
        <a:p>
          <a:endParaRPr lang="en-US"/>
        </a:p>
      </dgm:t>
    </dgm:pt>
    <dgm:pt modelId="{10DD2C86-3B50-47D8-9FCB-686E797C5B9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56-bit Key</a:t>
          </a:r>
        </a:p>
      </dgm:t>
    </dgm:pt>
    <dgm:pt modelId="{5E796C72-1565-4C37-8787-F66B4F9F1620}" type="parTrans" cxnId="{16D5EBC2-EF26-4EB0-BB3C-264F270DE110}">
      <dgm:prSet/>
      <dgm:spPr/>
      <dgm:t>
        <a:bodyPr/>
        <a:lstStyle/>
        <a:p>
          <a:endParaRPr lang="en-US"/>
        </a:p>
      </dgm:t>
    </dgm:pt>
    <dgm:pt modelId="{4DA1B5FA-1086-493C-968E-2D46F0524618}" type="sibTrans" cxnId="{16D5EBC2-EF26-4EB0-BB3C-264F270DE110}">
      <dgm:prSet/>
      <dgm:spPr/>
      <dgm:t>
        <a:bodyPr/>
        <a:lstStyle/>
        <a:p>
          <a:endParaRPr lang="en-US"/>
        </a:p>
      </dgm:t>
    </dgm:pt>
    <dgm:pt modelId="{7C9586D0-DA10-4EF9-97F9-057C07637CF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DES’s Security - Brute-force attacks more feasible</a:t>
          </a:r>
        </a:p>
      </dgm:t>
    </dgm:pt>
    <dgm:pt modelId="{5320D0E1-2D03-42B5-BFB9-5CA4450BB674}" type="parTrans" cxnId="{45BE0121-8D03-4B07-8F87-5D4941CDC11B}">
      <dgm:prSet/>
      <dgm:spPr/>
      <dgm:t>
        <a:bodyPr/>
        <a:lstStyle/>
        <a:p>
          <a:endParaRPr lang="en-US"/>
        </a:p>
      </dgm:t>
    </dgm:pt>
    <dgm:pt modelId="{354B7E94-B282-41C4-A763-043C56C1152B}" type="sibTrans" cxnId="{45BE0121-8D03-4B07-8F87-5D4941CDC11B}">
      <dgm:prSet/>
      <dgm:spPr/>
      <dgm:t>
        <a:bodyPr/>
        <a:lstStyle/>
        <a:p>
          <a:endParaRPr lang="en-US"/>
        </a:p>
      </dgm:t>
    </dgm:pt>
    <dgm:pt modelId="{90C0150B-BDFE-4C2E-B4B2-40023C05214F}" type="pres">
      <dgm:prSet presAssocID="{5701DB59-44FE-41E8-9B9D-965B645A6C88}" presName="root" presStyleCnt="0">
        <dgm:presLayoutVars>
          <dgm:dir/>
          <dgm:resizeHandles val="exact"/>
        </dgm:presLayoutVars>
      </dgm:prSet>
      <dgm:spPr/>
    </dgm:pt>
    <dgm:pt modelId="{C75DF4CA-7A5E-44AB-95A4-B5BE517DD4B5}" type="pres">
      <dgm:prSet presAssocID="{8BFDBAE3-DDC7-4CB0-B94A-54904611DF93}" presName="compNode" presStyleCnt="0"/>
      <dgm:spPr/>
    </dgm:pt>
    <dgm:pt modelId="{8B9BEF7D-A6BA-4272-AE2D-2E2027013C16}" type="pres">
      <dgm:prSet presAssocID="{8BFDBAE3-DDC7-4CB0-B94A-54904611DF93}" presName="iconRect" presStyleLbl="node1" presStyleIdx="0" presStyleCnt="3" custLinFactX="101420" custLinFactNeighborX="200000" custLinFactNeighborY="-17457"/>
      <dgm:spPr>
        <a:noFill/>
        <a:ln>
          <a:noFill/>
        </a:ln>
      </dgm:spPr>
    </dgm:pt>
    <dgm:pt modelId="{6DCA209E-9493-4626-A6F6-D4B83EE4F848}" type="pres">
      <dgm:prSet presAssocID="{8BFDBAE3-DDC7-4CB0-B94A-54904611DF93}" presName="iconSpace" presStyleCnt="0"/>
      <dgm:spPr/>
    </dgm:pt>
    <dgm:pt modelId="{E7B7CA73-02B2-4526-9C13-5462110D0824}" type="pres">
      <dgm:prSet presAssocID="{8BFDBAE3-DDC7-4CB0-B94A-54904611DF93}" presName="parTx" presStyleLbl="revTx" presStyleIdx="0" presStyleCnt="6" custLinFactX="27918" custLinFactNeighborX="100000" custLinFactNeighborY="13425">
        <dgm:presLayoutVars>
          <dgm:chMax val="0"/>
          <dgm:chPref val="0"/>
        </dgm:presLayoutVars>
      </dgm:prSet>
      <dgm:spPr/>
    </dgm:pt>
    <dgm:pt modelId="{01D9C759-8A58-4F2C-8A21-39A3712080A2}" type="pres">
      <dgm:prSet presAssocID="{8BFDBAE3-DDC7-4CB0-B94A-54904611DF93}" presName="txSpace" presStyleCnt="0"/>
      <dgm:spPr/>
    </dgm:pt>
    <dgm:pt modelId="{8CFFEA1E-3CC8-434A-BCAC-3F7C5647C677}" type="pres">
      <dgm:prSet presAssocID="{8BFDBAE3-DDC7-4CB0-B94A-54904611DF93}" presName="desTx" presStyleLbl="revTx" presStyleIdx="1" presStyleCnt="6" custLinFactX="27918" custLinFactNeighborX="100000" custLinFactNeighborY="14799">
        <dgm:presLayoutVars/>
      </dgm:prSet>
      <dgm:spPr/>
    </dgm:pt>
    <dgm:pt modelId="{F3819E80-F56B-4BF5-ABBF-BD381698252C}" type="pres">
      <dgm:prSet presAssocID="{1D844544-ED77-4DD7-95A7-67196DDC28B9}" presName="sibTrans" presStyleCnt="0"/>
      <dgm:spPr/>
    </dgm:pt>
    <dgm:pt modelId="{3D7EBFF1-31BD-4BC8-A478-B921159CBABC}" type="pres">
      <dgm:prSet presAssocID="{1EF9060B-D0C1-4363-9F4B-931D7B98242B}" presName="compNode" presStyleCnt="0"/>
      <dgm:spPr/>
    </dgm:pt>
    <dgm:pt modelId="{C49BA1A2-821A-4E52-B043-B46F29107F86}" type="pres">
      <dgm:prSet presAssocID="{1EF9060B-D0C1-4363-9F4B-931D7B98242B}" presName="iconRect" presStyleLbl="node1" presStyleIdx="1" presStyleCnt="3" custScaleX="249405" custScaleY="102452" custLinFactNeighborX="8895" custLinFactNeighborY="16162"/>
      <dgm:spPr>
        <a:noFill/>
      </dgm:spPr>
    </dgm:pt>
    <dgm:pt modelId="{80A0EE68-E6D8-4ACC-8B14-11FBE24D5E83}" type="pres">
      <dgm:prSet presAssocID="{1EF9060B-D0C1-4363-9F4B-931D7B98242B}" presName="iconSpace" presStyleCnt="0"/>
      <dgm:spPr/>
    </dgm:pt>
    <dgm:pt modelId="{18DD7079-4D50-466B-93C1-20FFDE1938AA}" type="pres">
      <dgm:prSet presAssocID="{1EF9060B-D0C1-4363-9F4B-931D7B98242B}" presName="parTx" presStyleLbl="revTx" presStyleIdx="2" presStyleCnt="6" custLinFactX="-41502" custLinFactNeighborX="-100000" custLinFactNeighborY="14344">
        <dgm:presLayoutVars>
          <dgm:chMax val="0"/>
          <dgm:chPref val="0"/>
        </dgm:presLayoutVars>
      </dgm:prSet>
      <dgm:spPr/>
    </dgm:pt>
    <dgm:pt modelId="{97E4B97A-4C00-4910-8967-85D365C4B86E}" type="pres">
      <dgm:prSet presAssocID="{1EF9060B-D0C1-4363-9F4B-931D7B98242B}" presName="txSpace" presStyleCnt="0"/>
      <dgm:spPr/>
    </dgm:pt>
    <dgm:pt modelId="{CC321E05-8250-4F61-A40F-BF01F78C9EA3}" type="pres">
      <dgm:prSet presAssocID="{1EF9060B-D0C1-4363-9F4B-931D7B98242B}" presName="desTx" presStyleLbl="revTx" presStyleIdx="3" presStyleCnt="6" custLinFactX="-41502" custLinFactNeighborX="-100000" custLinFactNeighborY="24543">
        <dgm:presLayoutVars/>
      </dgm:prSet>
      <dgm:spPr/>
    </dgm:pt>
    <dgm:pt modelId="{05F460A4-4DE0-4BDD-BC79-704182829145}" type="pres">
      <dgm:prSet presAssocID="{BFAC41EB-C1C0-427D-954F-3067CC02A79C}" presName="sibTrans" presStyleCnt="0"/>
      <dgm:spPr/>
    </dgm:pt>
    <dgm:pt modelId="{EF8D5ED2-1A31-46EF-A47D-B5EEBCDDE7C7}" type="pres">
      <dgm:prSet presAssocID="{2BF8E888-3F36-440A-B45F-0073F8B9B02E}" presName="compNode" presStyleCnt="0"/>
      <dgm:spPr/>
    </dgm:pt>
    <dgm:pt modelId="{045C18E6-F143-47E0-9942-CBA4DB6D5140}" type="pres">
      <dgm:prSet presAssocID="{2BF8E888-3F36-440A-B45F-0073F8B9B02E}" presName="iconRect" presStyleLbl="node1" presStyleIdx="2" presStyleCnt="3"/>
      <dgm:spPr>
        <a:noFill/>
        <a:ln>
          <a:noFill/>
        </a:ln>
      </dgm:spPr>
      <dgm:extLst>
        <a:ext uri="{E40237B7-FDA0-4F09-8148-C483321AD2D9}">
          <dgm14:cNvPr xmlns:dgm14="http://schemas.microsoft.com/office/drawing/2010/diagram" id="0" name="" descr="Unlock"/>
        </a:ext>
      </dgm:extLst>
    </dgm:pt>
    <dgm:pt modelId="{130291F5-7F3D-4C9C-8266-989BC1F4F907}" type="pres">
      <dgm:prSet presAssocID="{2BF8E888-3F36-440A-B45F-0073F8B9B02E}" presName="iconSpace" presStyleCnt="0"/>
      <dgm:spPr/>
    </dgm:pt>
    <dgm:pt modelId="{3FD126BD-3A36-4878-A0FE-2CE295FC148D}" type="pres">
      <dgm:prSet presAssocID="{2BF8E888-3F36-440A-B45F-0073F8B9B02E}" presName="parTx" presStyleLbl="revTx" presStyleIdx="4" presStyleCnt="6" custScaleY="150814" custLinFactNeighborX="-6272" custLinFactNeighborY="55688">
        <dgm:presLayoutVars>
          <dgm:chMax val="0"/>
          <dgm:chPref val="0"/>
        </dgm:presLayoutVars>
      </dgm:prSet>
      <dgm:spPr/>
    </dgm:pt>
    <dgm:pt modelId="{9592C324-D669-40F2-979B-E19C1238898E}" type="pres">
      <dgm:prSet presAssocID="{2BF8E888-3F36-440A-B45F-0073F8B9B02E}" presName="txSpace" presStyleCnt="0"/>
      <dgm:spPr/>
    </dgm:pt>
    <dgm:pt modelId="{A987DF36-D9C0-463A-80BD-EA115AF6ADAE}" type="pres">
      <dgm:prSet presAssocID="{2BF8E888-3F36-440A-B45F-0073F8B9B02E}" presName="desTx" presStyleLbl="revTx" presStyleIdx="5" presStyleCnt="6" custLinFactNeighborX="-6664" custLinFactNeighborY="8805">
        <dgm:presLayoutVars/>
      </dgm:prSet>
      <dgm:spPr/>
    </dgm:pt>
  </dgm:ptLst>
  <dgm:cxnLst>
    <dgm:cxn modelId="{450E3F17-E365-EE4E-AD58-88C313606FB5}" type="presOf" srcId="{5701DB59-44FE-41E8-9B9D-965B645A6C88}" destId="{90C0150B-BDFE-4C2E-B4B2-40023C05214F}" srcOrd="0" destOrd="0" presId="urn:microsoft.com/office/officeart/2018/2/layout/IconLabelDescriptionList"/>
    <dgm:cxn modelId="{45BE0121-8D03-4B07-8F87-5D4941CDC11B}" srcId="{2BF8E888-3F36-440A-B45F-0073F8B9B02E}" destId="{7C9586D0-DA10-4EF9-97F9-057C07637CFC}" srcOrd="2" destOrd="0" parTransId="{5320D0E1-2D03-42B5-BFB9-5CA4450BB674}" sibTransId="{354B7E94-B282-41C4-A763-043C56C1152B}"/>
    <dgm:cxn modelId="{7E850128-73FE-1144-BCDE-569F6151797F}" type="presOf" srcId="{8BFDBAE3-DDC7-4CB0-B94A-54904611DF93}" destId="{E7B7CA73-02B2-4526-9C13-5462110D0824}" srcOrd="0" destOrd="0" presId="urn:microsoft.com/office/officeart/2018/2/layout/IconLabelDescriptionList"/>
    <dgm:cxn modelId="{DAE28B29-81AC-4AF3-B4C1-54A96E2DF028}" srcId="{1EF9060B-D0C1-4363-9F4B-931D7B98242B}" destId="{4529C4E5-DF19-4F12-93A0-665C076C429C}" srcOrd="0" destOrd="0" parTransId="{7491E6B6-1F4B-4983-9ED1-DD755263F252}" sibTransId="{8C17F337-1608-4E93-8CE8-D7A30755D219}"/>
    <dgm:cxn modelId="{200BD95F-8C8D-D145-BFE5-284A27F991D3}" type="presOf" srcId="{ECC4204C-7719-4690-81A9-D150904B3D2D}" destId="{CC321E05-8250-4F61-A40F-BF01F78C9EA3}" srcOrd="0" destOrd="1" presId="urn:microsoft.com/office/officeart/2018/2/layout/IconLabelDescriptionList"/>
    <dgm:cxn modelId="{CF0D8D6F-A504-C343-A1F0-A24B629962D6}" type="presOf" srcId="{7C9586D0-DA10-4EF9-97F9-057C07637CFC}" destId="{A987DF36-D9C0-463A-80BD-EA115AF6ADAE}" srcOrd="0" destOrd="2" presId="urn:microsoft.com/office/officeart/2018/2/layout/IconLabelDescriptionList"/>
    <dgm:cxn modelId="{0FD69771-1B7C-D848-9B27-840ED5BE5074}" type="presOf" srcId="{4529C4E5-DF19-4F12-93A0-665C076C429C}" destId="{CC321E05-8250-4F61-A40F-BF01F78C9EA3}" srcOrd="0" destOrd="0" presId="urn:microsoft.com/office/officeart/2018/2/layout/IconLabelDescriptionList"/>
    <dgm:cxn modelId="{7F036455-EF75-D942-A9BD-B4F591D2EE34}" type="presOf" srcId="{1EF9060B-D0C1-4363-9F4B-931D7B98242B}" destId="{18DD7079-4D50-466B-93C1-20FFDE1938AA}" srcOrd="0" destOrd="0" presId="urn:microsoft.com/office/officeart/2018/2/layout/IconLabelDescriptionList"/>
    <dgm:cxn modelId="{18A33258-32F1-FB46-97C3-FEE7D09E8F58}" type="presOf" srcId="{363B1ED4-C537-4F3D-A64B-9F9A6EC12F2E}" destId="{8CFFEA1E-3CC8-434A-BCAC-3F7C5647C677}" srcOrd="0" destOrd="1" presId="urn:microsoft.com/office/officeart/2018/2/layout/IconLabelDescriptionList"/>
    <dgm:cxn modelId="{06DC4A5A-E230-F944-ACD5-64520706982B}" type="presOf" srcId="{40322B83-D952-4184-A4D6-683888814872}" destId="{8CFFEA1E-3CC8-434A-BCAC-3F7C5647C677}" srcOrd="0" destOrd="2" presId="urn:microsoft.com/office/officeart/2018/2/layout/IconLabelDescriptionList"/>
    <dgm:cxn modelId="{40AA657F-73D5-4951-9BBD-BF4705C81ABF}" srcId="{1EF9060B-D0C1-4363-9F4B-931D7B98242B}" destId="{ECC4204C-7719-4690-81A9-D150904B3D2D}" srcOrd="1" destOrd="0" parTransId="{17B1BFD5-5515-4F18-9D7B-FD5D68298B61}" sibTransId="{F4B15F26-15AE-4E60-A1D6-B1E39082FD9C}"/>
    <dgm:cxn modelId="{C04BE58F-32C3-4147-815C-DF276B99CCEC}" srcId="{8BFDBAE3-DDC7-4CB0-B94A-54904611DF93}" destId="{DF5368C8-744B-453A-B536-361A803CC954}" srcOrd="0" destOrd="0" parTransId="{4559EDCB-C4FD-49DF-A997-EF3FB03393E8}" sibTransId="{A31BECCD-6CA3-4453-B12D-49B597A20333}"/>
    <dgm:cxn modelId="{05EC1F9C-E85F-0D4A-8210-00B62BFD1550}" type="presOf" srcId="{10DD2C86-3B50-47D8-9FCB-686E797C5B99}" destId="{A987DF36-D9C0-463A-80BD-EA115AF6ADAE}" srcOrd="0" destOrd="1" presId="urn:microsoft.com/office/officeart/2018/2/layout/IconLabelDescriptionList"/>
    <dgm:cxn modelId="{F705CAAB-448A-3D4E-A9D8-C14958BE49C0}" type="presOf" srcId="{F0ECA094-068C-493B-BF13-55671C3E1726}" destId="{A987DF36-D9C0-463A-80BD-EA115AF6ADAE}" srcOrd="0" destOrd="0" presId="urn:microsoft.com/office/officeart/2018/2/layout/IconLabelDescriptionList"/>
    <dgm:cxn modelId="{EA9D86B1-9CDD-B348-9556-C1C155E350C3}" type="presOf" srcId="{A285D6FF-9B03-469E-BAE7-22F93755A4DD}" destId="{CC321E05-8250-4F61-A40F-BF01F78C9EA3}" srcOrd="0" destOrd="2" presId="urn:microsoft.com/office/officeart/2018/2/layout/IconLabelDescriptionList"/>
    <dgm:cxn modelId="{79F92EC1-7D3C-4D49-80BF-98658321BF3E}" srcId="{5701DB59-44FE-41E8-9B9D-965B645A6C88}" destId="{8BFDBAE3-DDC7-4CB0-B94A-54904611DF93}" srcOrd="0" destOrd="0" parTransId="{785CB06A-7808-405F-9448-2A2D0A580C6D}" sibTransId="{1D844544-ED77-4DD7-95A7-67196DDC28B9}"/>
    <dgm:cxn modelId="{16D5EBC2-EF26-4EB0-BB3C-264F270DE110}" srcId="{2BF8E888-3F36-440A-B45F-0073F8B9B02E}" destId="{10DD2C86-3B50-47D8-9FCB-686E797C5B99}" srcOrd="1" destOrd="0" parTransId="{5E796C72-1565-4C37-8787-F66B4F9F1620}" sibTransId="{4DA1B5FA-1086-493C-968E-2D46F0524618}"/>
    <dgm:cxn modelId="{0F8BB2C8-509B-4555-BAF5-EC621D803C22}" srcId="{1EF9060B-D0C1-4363-9F4B-931D7B98242B}" destId="{A285D6FF-9B03-469E-BAE7-22F93755A4DD}" srcOrd="2" destOrd="0" parTransId="{91C33AC8-80B0-493F-8F82-1F9E3B3D27CB}" sibTransId="{55583443-4B2F-463F-8CA0-E91787BDD311}"/>
    <dgm:cxn modelId="{520ACED6-1A56-43FB-8DD4-3AA0F4D3F3F8}" srcId="{5701DB59-44FE-41E8-9B9D-965B645A6C88}" destId="{2BF8E888-3F36-440A-B45F-0073F8B9B02E}" srcOrd="2" destOrd="0" parTransId="{4D1BDFF0-96E7-460A-A650-D6A2A060F59C}" sibTransId="{3AEBA017-EFC7-4CD5-ACB0-844EDEC19634}"/>
    <dgm:cxn modelId="{C8CCA9D9-C798-4ED1-A0F9-D44C9E090F0F}" srcId="{8BFDBAE3-DDC7-4CB0-B94A-54904611DF93}" destId="{40322B83-D952-4184-A4D6-683888814872}" srcOrd="2" destOrd="0" parTransId="{06B56930-A0AE-41CC-AD15-83B3C7CC554E}" sibTransId="{4F2AA096-9F48-45B9-A6C0-C0C9CAB45EF3}"/>
    <dgm:cxn modelId="{7E4F1FE6-A419-F34D-AA84-21DB0BAEA2E1}" type="presOf" srcId="{DF5368C8-744B-453A-B536-361A803CC954}" destId="{8CFFEA1E-3CC8-434A-BCAC-3F7C5647C677}" srcOrd="0" destOrd="0" presId="urn:microsoft.com/office/officeart/2018/2/layout/IconLabelDescriptionList"/>
    <dgm:cxn modelId="{790942EC-CE49-5E4C-B28B-D2F999CFA491}" type="presOf" srcId="{2BF8E888-3F36-440A-B45F-0073F8B9B02E}" destId="{3FD126BD-3A36-4878-A0FE-2CE295FC148D}" srcOrd="0" destOrd="0" presId="urn:microsoft.com/office/officeart/2018/2/layout/IconLabelDescriptionList"/>
    <dgm:cxn modelId="{800F91EF-F669-4542-9DE1-027061CB4604}" srcId="{8BFDBAE3-DDC7-4CB0-B94A-54904611DF93}" destId="{363B1ED4-C537-4F3D-A64B-9F9A6EC12F2E}" srcOrd="1" destOrd="0" parTransId="{11891087-B6DE-46B4-9B6B-E78D398632F7}" sibTransId="{91837F88-196A-46D2-B755-C8941E730ACC}"/>
    <dgm:cxn modelId="{7FEA86F5-C584-4C6A-B2D4-681690066901}" srcId="{2BF8E888-3F36-440A-B45F-0073F8B9B02E}" destId="{F0ECA094-068C-493B-BF13-55671C3E1726}" srcOrd="0" destOrd="0" parTransId="{A927E0C8-3545-4A1F-9E20-B98ECDFFFBCC}" sibTransId="{D26E9562-4638-4030-B70B-45DFA46F0EA5}"/>
    <dgm:cxn modelId="{50CA19FE-66E6-4C2B-A2C0-0CEF92DD43B6}" srcId="{5701DB59-44FE-41E8-9B9D-965B645A6C88}" destId="{1EF9060B-D0C1-4363-9F4B-931D7B98242B}" srcOrd="1" destOrd="0" parTransId="{0F51EF61-6B72-4376-9957-671FCEC7FC09}" sibTransId="{BFAC41EB-C1C0-427D-954F-3067CC02A79C}"/>
    <dgm:cxn modelId="{CB7DEF25-F2A7-A143-A474-A6AB4C38F10A}" type="presParOf" srcId="{90C0150B-BDFE-4C2E-B4B2-40023C05214F}" destId="{C75DF4CA-7A5E-44AB-95A4-B5BE517DD4B5}" srcOrd="0" destOrd="0" presId="urn:microsoft.com/office/officeart/2018/2/layout/IconLabelDescriptionList"/>
    <dgm:cxn modelId="{776B40BB-765C-F643-91F6-63F3C6DF564F}" type="presParOf" srcId="{C75DF4CA-7A5E-44AB-95A4-B5BE517DD4B5}" destId="{8B9BEF7D-A6BA-4272-AE2D-2E2027013C16}" srcOrd="0" destOrd="0" presId="urn:microsoft.com/office/officeart/2018/2/layout/IconLabelDescriptionList"/>
    <dgm:cxn modelId="{6F968A51-CA61-B14E-80C3-097F2FBEEC96}" type="presParOf" srcId="{C75DF4CA-7A5E-44AB-95A4-B5BE517DD4B5}" destId="{6DCA209E-9493-4626-A6F6-D4B83EE4F848}" srcOrd="1" destOrd="0" presId="urn:microsoft.com/office/officeart/2018/2/layout/IconLabelDescriptionList"/>
    <dgm:cxn modelId="{D0F93056-411F-5D4D-9569-D7202269F737}" type="presParOf" srcId="{C75DF4CA-7A5E-44AB-95A4-B5BE517DD4B5}" destId="{E7B7CA73-02B2-4526-9C13-5462110D0824}" srcOrd="2" destOrd="0" presId="urn:microsoft.com/office/officeart/2018/2/layout/IconLabelDescriptionList"/>
    <dgm:cxn modelId="{38A6E3C3-3B90-BD41-BF23-D8CF4922E403}" type="presParOf" srcId="{C75DF4CA-7A5E-44AB-95A4-B5BE517DD4B5}" destId="{01D9C759-8A58-4F2C-8A21-39A3712080A2}" srcOrd="3" destOrd="0" presId="urn:microsoft.com/office/officeart/2018/2/layout/IconLabelDescriptionList"/>
    <dgm:cxn modelId="{10FC930C-85BE-1842-80E9-983951571EE8}" type="presParOf" srcId="{C75DF4CA-7A5E-44AB-95A4-B5BE517DD4B5}" destId="{8CFFEA1E-3CC8-434A-BCAC-3F7C5647C677}" srcOrd="4" destOrd="0" presId="urn:microsoft.com/office/officeart/2018/2/layout/IconLabelDescriptionList"/>
    <dgm:cxn modelId="{C7553365-21A4-4C43-9D94-CBC29B70B442}" type="presParOf" srcId="{90C0150B-BDFE-4C2E-B4B2-40023C05214F}" destId="{F3819E80-F56B-4BF5-ABBF-BD381698252C}" srcOrd="1" destOrd="0" presId="urn:microsoft.com/office/officeart/2018/2/layout/IconLabelDescriptionList"/>
    <dgm:cxn modelId="{815E91BF-A27A-B74D-879F-5136915837AD}" type="presParOf" srcId="{90C0150B-BDFE-4C2E-B4B2-40023C05214F}" destId="{3D7EBFF1-31BD-4BC8-A478-B921159CBABC}" srcOrd="2" destOrd="0" presId="urn:microsoft.com/office/officeart/2018/2/layout/IconLabelDescriptionList"/>
    <dgm:cxn modelId="{A10D4F6B-6D29-CA48-A7C6-75F23FBCB842}" type="presParOf" srcId="{3D7EBFF1-31BD-4BC8-A478-B921159CBABC}" destId="{C49BA1A2-821A-4E52-B043-B46F29107F86}" srcOrd="0" destOrd="0" presId="urn:microsoft.com/office/officeart/2018/2/layout/IconLabelDescriptionList"/>
    <dgm:cxn modelId="{17FFDB6B-70BB-254E-B69A-F8A5AD1307BC}" type="presParOf" srcId="{3D7EBFF1-31BD-4BC8-A478-B921159CBABC}" destId="{80A0EE68-E6D8-4ACC-8B14-11FBE24D5E83}" srcOrd="1" destOrd="0" presId="urn:microsoft.com/office/officeart/2018/2/layout/IconLabelDescriptionList"/>
    <dgm:cxn modelId="{738E3095-D4FD-E142-8A49-CBA75E5C8244}" type="presParOf" srcId="{3D7EBFF1-31BD-4BC8-A478-B921159CBABC}" destId="{18DD7079-4D50-466B-93C1-20FFDE1938AA}" srcOrd="2" destOrd="0" presId="urn:microsoft.com/office/officeart/2018/2/layout/IconLabelDescriptionList"/>
    <dgm:cxn modelId="{F5341A3E-9A94-0C45-A940-7C75F773A279}" type="presParOf" srcId="{3D7EBFF1-31BD-4BC8-A478-B921159CBABC}" destId="{97E4B97A-4C00-4910-8967-85D365C4B86E}" srcOrd="3" destOrd="0" presId="urn:microsoft.com/office/officeart/2018/2/layout/IconLabelDescriptionList"/>
    <dgm:cxn modelId="{B83F9932-8055-4944-BFBF-E06CA6779B6D}" type="presParOf" srcId="{3D7EBFF1-31BD-4BC8-A478-B921159CBABC}" destId="{CC321E05-8250-4F61-A40F-BF01F78C9EA3}" srcOrd="4" destOrd="0" presId="urn:microsoft.com/office/officeart/2018/2/layout/IconLabelDescriptionList"/>
    <dgm:cxn modelId="{94C17907-FC02-4F40-899E-0B589DBCF9A2}" type="presParOf" srcId="{90C0150B-BDFE-4C2E-B4B2-40023C05214F}" destId="{05F460A4-4DE0-4BDD-BC79-704182829145}" srcOrd="3" destOrd="0" presId="urn:microsoft.com/office/officeart/2018/2/layout/IconLabelDescriptionList"/>
    <dgm:cxn modelId="{F7605EBC-B45E-9944-817A-73A886D831ED}" type="presParOf" srcId="{90C0150B-BDFE-4C2E-B4B2-40023C05214F}" destId="{EF8D5ED2-1A31-46EF-A47D-B5EEBCDDE7C7}" srcOrd="4" destOrd="0" presId="urn:microsoft.com/office/officeart/2018/2/layout/IconLabelDescriptionList"/>
    <dgm:cxn modelId="{670EC007-B028-6846-937E-29BA0CD45F65}" type="presParOf" srcId="{EF8D5ED2-1A31-46EF-A47D-B5EEBCDDE7C7}" destId="{045C18E6-F143-47E0-9942-CBA4DB6D5140}" srcOrd="0" destOrd="0" presId="urn:microsoft.com/office/officeart/2018/2/layout/IconLabelDescriptionList"/>
    <dgm:cxn modelId="{A24C4960-4DE1-3148-BDE1-C3B4F4A61875}" type="presParOf" srcId="{EF8D5ED2-1A31-46EF-A47D-B5EEBCDDE7C7}" destId="{130291F5-7F3D-4C9C-8266-989BC1F4F907}" srcOrd="1" destOrd="0" presId="urn:microsoft.com/office/officeart/2018/2/layout/IconLabelDescriptionList"/>
    <dgm:cxn modelId="{6DC1B314-0884-9F47-92DB-1A6015759B24}" type="presParOf" srcId="{EF8D5ED2-1A31-46EF-A47D-B5EEBCDDE7C7}" destId="{3FD126BD-3A36-4878-A0FE-2CE295FC148D}" srcOrd="2" destOrd="0" presId="urn:microsoft.com/office/officeart/2018/2/layout/IconLabelDescriptionList"/>
    <dgm:cxn modelId="{F02636D8-8CDE-F34B-81EE-3B1CA4B52DFD}" type="presParOf" srcId="{EF8D5ED2-1A31-46EF-A47D-B5EEBCDDE7C7}" destId="{9592C324-D669-40F2-979B-E19C1238898E}" srcOrd="3" destOrd="0" presId="urn:microsoft.com/office/officeart/2018/2/layout/IconLabelDescriptionList"/>
    <dgm:cxn modelId="{08EBB11E-6FEF-154B-ADCE-58F551251A78}" type="presParOf" srcId="{EF8D5ED2-1A31-46EF-A47D-B5EEBCDDE7C7}" destId="{A987DF36-D9C0-463A-80BD-EA115AF6ADAE}" srcOrd="4" destOrd="0" presId="urn:microsoft.com/office/officeart/2018/2/layout/IconLabelDescription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AB91920-13BB-4482-87B3-0F800E29EF04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F59EB23-243B-4CAE-AB32-459A0DC4DCF0}">
      <dgm:prSet custT="1"/>
      <dgm:spPr/>
      <dgm:t>
        <a:bodyPr/>
        <a:lstStyle/>
        <a:p>
          <a:r>
            <a:rPr lang="en-US" sz="1800"/>
            <a:t>Basics of RSA Algorithm:</a:t>
          </a:r>
        </a:p>
      </dgm:t>
    </dgm:pt>
    <dgm:pt modelId="{93F9A265-5074-4AE0-82E6-A110133EAE47}" type="parTrans" cxnId="{AF80747F-D44E-4706-9554-E6D2056C089C}">
      <dgm:prSet/>
      <dgm:spPr/>
      <dgm:t>
        <a:bodyPr/>
        <a:lstStyle/>
        <a:p>
          <a:endParaRPr lang="en-US"/>
        </a:p>
      </dgm:t>
    </dgm:pt>
    <dgm:pt modelId="{1756B1CA-307C-42BF-BA32-77CC6CE46D33}" type="sibTrans" cxnId="{AF80747F-D44E-4706-9554-E6D2056C089C}">
      <dgm:prSet/>
      <dgm:spPr/>
      <dgm:t>
        <a:bodyPr/>
        <a:lstStyle/>
        <a:p>
          <a:endParaRPr lang="en-US"/>
        </a:p>
      </dgm:t>
    </dgm:pt>
    <dgm:pt modelId="{CB373A1B-2A6F-44DE-AD86-DDBC3F89EC46}">
      <dgm:prSet custT="1"/>
      <dgm:spPr/>
      <dgm:t>
        <a:bodyPr/>
        <a:lstStyle/>
        <a:p>
          <a:r>
            <a:rPr lang="en-US" sz="1800"/>
            <a:t>Steps:</a:t>
          </a:r>
        </a:p>
      </dgm:t>
    </dgm:pt>
    <dgm:pt modelId="{C93A25AD-06B4-4D3E-AF2F-EA11A654C815}" type="parTrans" cxnId="{862BD408-043A-4384-B090-978491887BE6}">
      <dgm:prSet/>
      <dgm:spPr/>
      <dgm:t>
        <a:bodyPr/>
        <a:lstStyle/>
        <a:p>
          <a:endParaRPr lang="en-US"/>
        </a:p>
      </dgm:t>
    </dgm:pt>
    <dgm:pt modelId="{712D36F8-0574-4A37-A8F0-4BB3910C2FFD}" type="sibTrans" cxnId="{862BD408-043A-4384-B090-978491887BE6}">
      <dgm:prSet/>
      <dgm:spPr/>
      <dgm:t>
        <a:bodyPr/>
        <a:lstStyle/>
        <a:p>
          <a:endParaRPr lang="en-US"/>
        </a:p>
      </dgm:t>
    </dgm:pt>
    <dgm:pt modelId="{7988D654-FABE-434B-A8F3-10267A689641}">
      <dgm:prSet custT="1"/>
      <dgm:spPr/>
      <dgm:t>
        <a:bodyPr/>
        <a:lstStyle/>
        <a:p>
          <a:r>
            <a:rPr lang="en-US" sz="1800"/>
            <a:t>Public and Private Key Generation:</a:t>
          </a:r>
        </a:p>
      </dgm:t>
    </dgm:pt>
    <dgm:pt modelId="{7825E219-C1C4-4F78-8818-E7316CA8A286}" type="parTrans" cxnId="{E3108B5C-C96E-4683-A446-61AC3D8814BB}">
      <dgm:prSet/>
      <dgm:spPr/>
      <dgm:t>
        <a:bodyPr/>
        <a:lstStyle/>
        <a:p>
          <a:endParaRPr lang="en-US"/>
        </a:p>
      </dgm:t>
    </dgm:pt>
    <dgm:pt modelId="{225A5720-9E94-4D36-8CE9-AB9EBE23E8EC}" type="sibTrans" cxnId="{E3108B5C-C96E-4683-A446-61AC3D8814BB}">
      <dgm:prSet/>
      <dgm:spPr/>
      <dgm:t>
        <a:bodyPr/>
        <a:lstStyle/>
        <a:p>
          <a:endParaRPr lang="en-US"/>
        </a:p>
      </dgm:t>
    </dgm:pt>
    <dgm:pt modelId="{7EEEA28A-6B76-46C5-92C2-48C32A81643F}">
      <dgm:prSet custT="1"/>
      <dgm:spPr/>
      <dgm:t>
        <a:bodyPr/>
        <a:lstStyle/>
        <a:p>
          <a:r>
            <a:rPr lang="en-US" sz="1800"/>
            <a:t>Encryption and Decryption Process:</a:t>
          </a:r>
        </a:p>
      </dgm:t>
    </dgm:pt>
    <dgm:pt modelId="{1BF83452-3592-4289-9F3D-B839BB7DFD8E}" type="parTrans" cxnId="{31D51966-8116-4AA8-B495-86A64A354C22}">
      <dgm:prSet/>
      <dgm:spPr/>
      <dgm:t>
        <a:bodyPr/>
        <a:lstStyle/>
        <a:p>
          <a:endParaRPr lang="en-US"/>
        </a:p>
      </dgm:t>
    </dgm:pt>
    <dgm:pt modelId="{D318C69E-4FE0-40CD-804C-82E38CF8A587}" type="sibTrans" cxnId="{31D51966-8116-4AA8-B495-86A64A354C22}">
      <dgm:prSet/>
      <dgm:spPr/>
      <dgm:t>
        <a:bodyPr/>
        <a:lstStyle/>
        <a:p>
          <a:endParaRPr lang="en-US"/>
        </a:p>
      </dgm:t>
    </dgm:pt>
    <dgm:pt modelId="{4196D5F6-4710-4065-9728-8C96A7854702}">
      <dgm:prSet custT="1"/>
      <dgm:spPr/>
      <dgm:t>
        <a:bodyPr/>
        <a:lstStyle/>
        <a:p>
          <a:r>
            <a:rPr lang="en-US" sz="1600"/>
            <a:t>Security Based on </a:t>
          </a:r>
          <a:r>
            <a:rPr lang="en-US" sz="1800"/>
            <a:t>Computational</a:t>
          </a:r>
          <a:r>
            <a:rPr lang="en-US" sz="1600"/>
            <a:t> Difficulty:</a:t>
          </a:r>
        </a:p>
      </dgm:t>
    </dgm:pt>
    <dgm:pt modelId="{F92F3D97-3630-483A-8A6A-D2DD4663ED6D}" type="parTrans" cxnId="{F9F1F79E-CBF7-4104-B5B8-89633DC23CAB}">
      <dgm:prSet/>
      <dgm:spPr/>
      <dgm:t>
        <a:bodyPr/>
        <a:lstStyle/>
        <a:p>
          <a:endParaRPr lang="en-US"/>
        </a:p>
      </dgm:t>
    </dgm:pt>
    <dgm:pt modelId="{DA724380-7B67-40EC-9253-6B17537716FC}" type="sibTrans" cxnId="{F9F1F79E-CBF7-4104-B5B8-89633DC23CAB}">
      <dgm:prSet/>
      <dgm:spPr/>
      <dgm:t>
        <a:bodyPr/>
        <a:lstStyle/>
        <a:p>
          <a:endParaRPr lang="en-US"/>
        </a:p>
      </dgm:t>
    </dgm:pt>
    <dgm:pt modelId="{9A8CCC80-D8F1-4BA2-B815-0294F00405FB}">
      <dgm:prSet custT="1"/>
      <dgm:spPr/>
      <dgm:t>
        <a:bodyPr/>
        <a:lstStyle/>
        <a:p>
          <a:r>
            <a:rPr lang="en-US" sz="1800"/>
            <a:t>Applications in Digital Security:</a:t>
          </a:r>
        </a:p>
      </dgm:t>
    </dgm:pt>
    <dgm:pt modelId="{DCBAB5AC-B659-46EA-AA2F-B25DD1023EB2}" type="parTrans" cxnId="{3977F190-7F66-497B-8AE5-CF560A0F66E5}">
      <dgm:prSet/>
      <dgm:spPr/>
      <dgm:t>
        <a:bodyPr/>
        <a:lstStyle/>
        <a:p>
          <a:endParaRPr lang="en-US"/>
        </a:p>
      </dgm:t>
    </dgm:pt>
    <dgm:pt modelId="{239FF295-68F9-4AD2-9BE6-22A40C20D646}" type="sibTrans" cxnId="{3977F190-7F66-497B-8AE5-CF560A0F66E5}">
      <dgm:prSet/>
      <dgm:spPr/>
      <dgm:t>
        <a:bodyPr/>
        <a:lstStyle/>
        <a:p>
          <a:endParaRPr lang="en-US"/>
        </a:p>
      </dgm:t>
    </dgm:pt>
    <dgm:pt modelId="{E0054AA6-94EE-1949-8F24-7E3B2C5D8F96}">
      <dgm:prSet custT="1"/>
      <dgm:spPr/>
      <dgm:t>
        <a:bodyPr/>
        <a:lstStyle/>
        <a:p>
          <a:r>
            <a:rPr lang="en-US" sz="1600"/>
            <a:t>Two Prime Numbers</a:t>
          </a:r>
        </a:p>
      </dgm:t>
    </dgm:pt>
    <dgm:pt modelId="{594ED41B-0138-564C-BE8F-B6A735C44F47}" type="parTrans" cxnId="{D5C6B373-7334-E248-9C5E-22EEA78D4E5F}">
      <dgm:prSet/>
      <dgm:spPr/>
      <dgm:t>
        <a:bodyPr/>
        <a:lstStyle/>
        <a:p>
          <a:endParaRPr lang="en-GB"/>
        </a:p>
      </dgm:t>
    </dgm:pt>
    <dgm:pt modelId="{C31E18E3-0A86-854B-8DF5-C511DEFB5C3B}" type="sibTrans" cxnId="{D5C6B373-7334-E248-9C5E-22EEA78D4E5F}">
      <dgm:prSet/>
      <dgm:spPr/>
      <dgm:t>
        <a:bodyPr/>
        <a:lstStyle/>
        <a:p>
          <a:endParaRPr lang="en-GB"/>
        </a:p>
      </dgm:t>
    </dgm:pt>
    <dgm:pt modelId="{FDAF498A-83B8-424B-9C19-DE68F8F7A302}">
      <dgm:prSet custT="1"/>
      <dgm:spPr/>
      <dgm:t>
        <a:bodyPr/>
        <a:lstStyle/>
        <a:p>
          <a:r>
            <a:rPr lang="en-US" sz="1400"/>
            <a:t>Public and Private Key</a:t>
          </a:r>
        </a:p>
      </dgm:t>
    </dgm:pt>
    <dgm:pt modelId="{C02C6C47-1F01-8044-8B63-570ECE89B995}" type="parTrans" cxnId="{DFF8B4F7-39F9-D247-8329-13CD4684C644}">
      <dgm:prSet/>
      <dgm:spPr/>
      <dgm:t>
        <a:bodyPr/>
        <a:lstStyle/>
        <a:p>
          <a:endParaRPr lang="en-GB"/>
        </a:p>
      </dgm:t>
    </dgm:pt>
    <dgm:pt modelId="{1BF0E360-EA93-344B-A1AF-2055A57FE7C5}" type="sibTrans" cxnId="{DFF8B4F7-39F9-D247-8329-13CD4684C644}">
      <dgm:prSet/>
      <dgm:spPr/>
      <dgm:t>
        <a:bodyPr/>
        <a:lstStyle/>
        <a:p>
          <a:endParaRPr lang="en-GB"/>
        </a:p>
      </dgm:t>
    </dgm:pt>
    <dgm:pt modelId="{8F75E647-9A3D-1947-B8E9-6D1926071DCC}">
      <dgm:prSet custT="1"/>
      <dgm:spPr/>
      <dgm:t>
        <a:bodyPr/>
        <a:lstStyle/>
        <a:p>
          <a:r>
            <a:rPr lang="en-US" sz="1400"/>
            <a:t>Ciphertext</a:t>
          </a:r>
        </a:p>
      </dgm:t>
    </dgm:pt>
    <dgm:pt modelId="{E1F7821D-60DE-7E46-A21F-0FB6A3F0C136}" type="parTrans" cxnId="{263D641A-8949-A04B-A119-FA30CB96A57A}">
      <dgm:prSet/>
      <dgm:spPr/>
      <dgm:t>
        <a:bodyPr/>
        <a:lstStyle/>
        <a:p>
          <a:endParaRPr lang="en-GB"/>
        </a:p>
      </dgm:t>
    </dgm:pt>
    <dgm:pt modelId="{A589AAD1-49D7-8341-8F04-EB0B9D6D380B}" type="sibTrans" cxnId="{263D641A-8949-A04B-A119-FA30CB96A57A}">
      <dgm:prSet/>
      <dgm:spPr/>
      <dgm:t>
        <a:bodyPr/>
        <a:lstStyle/>
        <a:p>
          <a:endParaRPr lang="en-GB"/>
        </a:p>
      </dgm:t>
    </dgm:pt>
    <dgm:pt modelId="{7DCB7C6D-1F37-114D-AA25-84E5183DE85D}">
      <dgm:prSet/>
      <dgm:spPr/>
      <dgm:t>
        <a:bodyPr/>
        <a:lstStyle/>
        <a:p>
          <a:r>
            <a:rPr lang="en-US" sz="1200"/>
            <a:t>Factoring Number to Prime Numbers</a:t>
          </a:r>
        </a:p>
      </dgm:t>
    </dgm:pt>
    <dgm:pt modelId="{73F43D0D-1F81-1445-837C-E8A54F2DBC6A}" type="parTrans" cxnId="{43E5A294-F8DD-984A-90E8-823B8D3047AB}">
      <dgm:prSet/>
      <dgm:spPr/>
      <dgm:t>
        <a:bodyPr/>
        <a:lstStyle/>
        <a:p>
          <a:endParaRPr lang="en-GB"/>
        </a:p>
      </dgm:t>
    </dgm:pt>
    <dgm:pt modelId="{13248505-70AA-6443-9C10-C6BF1F10D169}" type="sibTrans" cxnId="{43E5A294-F8DD-984A-90E8-823B8D3047AB}">
      <dgm:prSet/>
      <dgm:spPr/>
      <dgm:t>
        <a:bodyPr/>
        <a:lstStyle/>
        <a:p>
          <a:endParaRPr lang="en-GB"/>
        </a:p>
      </dgm:t>
    </dgm:pt>
    <dgm:pt modelId="{01E79C5D-F387-5D44-A94C-F686945E7342}">
      <dgm:prSet/>
      <dgm:spPr/>
      <dgm:t>
        <a:bodyPr/>
        <a:lstStyle/>
        <a:p>
          <a:r>
            <a:rPr lang="en-US" sz="1200"/>
            <a:t>Key Length (</a:t>
          </a:r>
          <a:r>
            <a:rPr lang="en-IE" sz="1200" b="0" i="0"/>
            <a:t>1024, 2048, and 3072 bits</a:t>
          </a:r>
          <a:r>
            <a:rPr lang="en-US" sz="1200"/>
            <a:t>)</a:t>
          </a:r>
        </a:p>
      </dgm:t>
    </dgm:pt>
    <dgm:pt modelId="{17EBAF77-BFA9-BE44-A139-1ABCFAB12FDC}" type="parTrans" cxnId="{D36E639D-F1EB-9F48-8440-B2F61465E3CA}">
      <dgm:prSet/>
      <dgm:spPr/>
      <dgm:t>
        <a:bodyPr/>
        <a:lstStyle/>
        <a:p>
          <a:endParaRPr lang="en-GB"/>
        </a:p>
      </dgm:t>
    </dgm:pt>
    <dgm:pt modelId="{2EA1F0D9-4922-3841-AAAB-C71D4641BF44}" type="sibTrans" cxnId="{D36E639D-F1EB-9F48-8440-B2F61465E3CA}">
      <dgm:prSet/>
      <dgm:spPr/>
      <dgm:t>
        <a:bodyPr/>
        <a:lstStyle/>
        <a:p>
          <a:endParaRPr lang="en-GB"/>
        </a:p>
      </dgm:t>
    </dgm:pt>
    <dgm:pt modelId="{57E296D7-17D8-1044-BF37-555A8E383CDC}">
      <dgm:prSet custT="1"/>
      <dgm:spPr/>
      <dgm:t>
        <a:bodyPr/>
        <a:lstStyle/>
        <a:p>
          <a:r>
            <a:rPr lang="en-US" sz="1400"/>
            <a:t>SSL/TLS handshake</a:t>
          </a:r>
        </a:p>
      </dgm:t>
    </dgm:pt>
    <dgm:pt modelId="{924BCEAE-B305-5545-BF88-911D8A05EA0E}" type="parTrans" cxnId="{12D407E4-898E-6D44-A75C-56ED726F7B7E}">
      <dgm:prSet/>
      <dgm:spPr/>
      <dgm:t>
        <a:bodyPr/>
        <a:lstStyle/>
        <a:p>
          <a:endParaRPr lang="en-GB"/>
        </a:p>
      </dgm:t>
    </dgm:pt>
    <dgm:pt modelId="{BF7F8ED0-7B79-A246-BBD7-56336DF60AD8}" type="sibTrans" cxnId="{12D407E4-898E-6D44-A75C-56ED726F7B7E}">
      <dgm:prSet/>
      <dgm:spPr/>
      <dgm:t>
        <a:bodyPr/>
        <a:lstStyle/>
        <a:p>
          <a:endParaRPr lang="en-GB"/>
        </a:p>
      </dgm:t>
    </dgm:pt>
    <dgm:pt modelId="{9A4A070D-08F7-E04E-B53C-287132515109}" type="pres">
      <dgm:prSet presAssocID="{0AB91920-13BB-4482-87B3-0F800E29EF04}" presName="Name0" presStyleCnt="0">
        <dgm:presLayoutVars>
          <dgm:dir/>
          <dgm:resizeHandles val="exact"/>
        </dgm:presLayoutVars>
      </dgm:prSet>
      <dgm:spPr/>
    </dgm:pt>
    <dgm:pt modelId="{5B8D084F-2204-7C41-BC23-679AEDDAE17E}" type="pres">
      <dgm:prSet presAssocID="{AF59EB23-243B-4CAE-AB32-459A0DC4DCF0}" presName="node" presStyleLbl="node1" presStyleIdx="0" presStyleCnt="6" custLinFactNeighborX="-604">
        <dgm:presLayoutVars>
          <dgm:bulletEnabled val="1"/>
        </dgm:presLayoutVars>
      </dgm:prSet>
      <dgm:spPr/>
    </dgm:pt>
    <dgm:pt modelId="{62021D90-355F-D943-B983-815AAE38B3EB}" type="pres">
      <dgm:prSet presAssocID="{1756B1CA-307C-42BF-BA32-77CC6CE46D33}" presName="sibTrans" presStyleLbl="sibTrans1D1" presStyleIdx="0" presStyleCnt="5"/>
      <dgm:spPr/>
    </dgm:pt>
    <dgm:pt modelId="{4CDFEC80-B77D-C84A-82E5-35126E0D7DED}" type="pres">
      <dgm:prSet presAssocID="{1756B1CA-307C-42BF-BA32-77CC6CE46D33}" presName="connectorText" presStyleLbl="sibTrans1D1" presStyleIdx="0" presStyleCnt="5"/>
      <dgm:spPr/>
    </dgm:pt>
    <dgm:pt modelId="{60E34C61-35B8-9B49-9949-5CCC7ABDCEAE}" type="pres">
      <dgm:prSet presAssocID="{CB373A1B-2A6F-44DE-AD86-DDBC3F89EC46}" presName="node" presStyleLbl="node1" presStyleIdx="1" presStyleCnt="6">
        <dgm:presLayoutVars>
          <dgm:bulletEnabled val="1"/>
        </dgm:presLayoutVars>
      </dgm:prSet>
      <dgm:spPr/>
    </dgm:pt>
    <dgm:pt modelId="{25A8C6DE-5107-F94E-9845-70BA0253428F}" type="pres">
      <dgm:prSet presAssocID="{712D36F8-0574-4A37-A8F0-4BB3910C2FFD}" presName="sibTrans" presStyleLbl="sibTrans1D1" presStyleIdx="1" presStyleCnt="5"/>
      <dgm:spPr/>
    </dgm:pt>
    <dgm:pt modelId="{2A579FCA-F397-4E44-966F-6C07F1C95917}" type="pres">
      <dgm:prSet presAssocID="{712D36F8-0574-4A37-A8F0-4BB3910C2FFD}" presName="connectorText" presStyleLbl="sibTrans1D1" presStyleIdx="1" presStyleCnt="5"/>
      <dgm:spPr/>
    </dgm:pt>
    <dgm:pt modelId="{8E5BFA78-F7CD-1742-BF68-AF6095CFEE71}" type="pres">
      <dgm:prSet presAssocID="{7988D654-FABE-434B-A8F3-10267A689641}" presName="node" presStyleLbl="node1" presStyleIdx="2" presStyleCnt="6" custLinFactNeighborY="-4855">
        <dgm:presLayoutVars>
          <dgm:bulletEnabled val="1"/>
        </dgm:presLayoutVars>
      </dgm:prSet>
      <dgm:spPr/>
    </dgm:pt>
    <dgm:pt modelId="{F902133F-3F13-B549-9671-0139F8587BB0}" type="pres">
      <dgm:prSet presAssocID="{225A5720-9E94-4D36-8CE9-AB9EBE23E8EC}" presName="sibTrans" presStyleLbl="sibTrans1D1" presStyleIdx="2" presStyleCnt="5"/>
      <dgm:spPr/>
    </dgm:pt>
    <dgm:pt modelId="{378FBE4C-B9B3-7548-9468-C705905B9026}" type="pres">
      <dgm:prSet presAssocID="{225A5720-9E94-4D36-8CE9-AB9EBE23E8EC}" presName="connectorText" presStyleLbl="sibTrans1D1" presStyleIdx="2" presStyleCnt="5"/>
      <dgm:spPr/>
    </dgm:pt>
    <dgm:pt modelId="{8AEA0CF3-59B1-7E4B-9155-6A6CF018DE94}" type="pres">
      <dgm:prSet presAssocID="{7EEEA28A-6B76-46C5-92C2-48C32A81643F}" presName="node" presStyleLbl="node1" presStyleIdx="3" presStyleCnt="6">
        <dgm:presLayoutVars>
          <dgm:bulletEnabled val="1"/>
        </dgm:presLayoutVars>
      </dgm:prSet>
      <dgm:spPr/>
    </dgm:pt>
    <dgm:pt modelId="{B20927B9-4545-BF48-8376-07F4F710F1C5}" type="pres">
      <dgm:prSet presAssocID="{D318C69E-4FE0-40CD-804C-82E38CF8A587}" presName="sibTrans" presStyleLbl="sibTrans1D1" presStyleIdx="3" presStyleCnt="5"/>
      <dgm:spPr/>
    </dgm:pt>
    <dgm:pt modelId="{C5559993-757E-0046-AB6C-5375E5B9F194}" type="pres">
      <dgm:prSet presAssocID="{D318C69E-4FE0-40CD-804C-82E38CF8A587}" presName="connectorText" presStyleLbl="sibTrans1D1" presStyleIdx="3" presStyleCnt="5"/>
      <dgm:spPr/>
    </dgm:pt>
    <dgm:pt modelId="{88F5CB9C-70B8-DA43-BA2E-B82D7E544A8D}" type="pres">
      <dgm:prSet presAssocID="{4196D5F6-4710-4065-9728-8C96A7854702}" presName="node" presStyleLbl="node1" presStyleIdx="4" presStyleCnt="6">
        <dgm:presLayoutVars>
          <dgm:bulletEnabled val="1"/>
        </dgm:presLayoutVars>
      </dgm:prSet>
      <dgm:spPr/>
    </dgm:pt>
    <dgm:pt modelId="{07D182A8-D6F7-4C41-9776-4CFDCD14CF51}" type="pres">
      <dgm:prSet presAssocID="{DA724380-7B67-40EC-9253-6B17537716FC}" presName="sibTrans" presStyleLbl="sibTrans1D1" presStyleIdx="4" presStyleCnt="5"/>
      <dgm:spPr/>
    </dgm:pt>
    <dgm:pt modelId="{B63070D0-DBA2-4144-ACC6-E509F106257A}" type="pres">
      <dgm:prSet presAssocID="{DA724380-7B67-40EC-9253-6B17537716FC}" presName="connectorText" presStyleLbl="sibTrans1D1" presStyleIdx="4" presStyleCnt="5"/>
      <dgm:spPr/>
    </dgm:pt>
    <dgm:pt modelId="{603573D3-B016-2943-940F-E4E7EB20DF61}" type="pres">
      <dgm:prSet presAssocID="{9A8CCC80-D8F1-4BA2-B815-0294F00405FB}" presName="node" presStyleLbl="node1" presStyleIdx="5" presStyleCnt="6">
        <dgm:presLayoutVars>
          <dgm:bulletEnabled val="1"/>
        </dgm:presLayoutVars>
      </dgm:prSet>
      <dgm:spPr/>
    </dgm:pt>
  </dgm:ptLst>
  <dgm:cxnLst>
    <dgm:cxn modelId="{862BD408-043A-4384-B090-978491887BE6}" srcId="{0AB91920-13BB-4482-87B3-0F800E29EF04}" destId="{CB373A1B-2A6F-44DE-AD86-DDBC3F89EC46}" srcOrd="1" destOrd="0" parTransId="{C93A25AD-06B4-4D3E-AF2F-EA11A654C815}" sibTransId="{712D36F8-0574-4A37-A8F0-4BB3910C2FFD}"/>
    <dgm:cxn modelId="{045AB10B-8CD9-C14F-84AD-416CB49DE50F}" type="presOf" srcId="{DA724380-7B67-40EC-9253-6B17537716FC}" destId="{07D182A8-D6F7-4C41-9776-4CFDCD14CF51}" srcOrd="0" destOrd="0" presId="urn:microsoft.com/office/officeart/2016/7/layout/RepeatingBendingProcessNew"/>
    <dgm:cxn modelId="{35343F13-DB53-FF4A-ACC7-FBC507CE8CEC}" type="presOf" srcId="{7EEEA28A-6B76-46C5-92C2-48C32A81643F}" destId="{8AEA0CF3-59B1-7E4B-9155-6A6CF018DE94}" srcOrd="0" destOrd="0" presId="urn:microsoft.com/office/officeart/2016/7/layout/RepeatingBendingProcessNew"/>
    <dgm:cxn modelId="{263D641A-8949-A04B-A119-FA30CB96A57A}" srcId="{7EEEA28A-6B76-46C5-92C2-48C32A81643F}" destId="{8F75E647-9A3D-1947-B8E9-6D1926071DCC}" srcOrd="0" destOrd="0" parTransId="{E1F7821D-60DE-7E46-A21F-0FB6A3F0C136}" sibTransId="{A589AAD1-49D7-8341-8F04-EB0B9D6D380B}"/>
    <dgm:cxn modelId="{73D12D24-F918-2B48-BE5A-4ACA078D851F}" type="presOf" srcId="{D318C69E-4FE0-40CD-804C-82E38CF8A587}" destId="{B20927B9-4545-BF48-8376-07F4F710F1C5}" srcOrd="0" destOrd="0" presId="urn:microsoft.com/office/officeart/2016/7/layout/RepeatingBendingProcessNew"/>
    <dgm:cxn modelId="{F87CB828-8776-384C-A1BC-C78CA5282D87}" type="presOf" srcId="{01E79C5D-F387-5D44-A94C-F686945E7342}" destId="{88F5CB9C-70B8-DA43-BA2E-B82D7E544A8D}" srcOrd="0" destOrd="2" presId="urn:microsoft.com/office/officeart/2016/7/layout/RepeatingBendingProcessNew"/>
    <dgm:cxn modelId="{10C14429-9A44-7B4B-A8CF-27949581BDF1}" type="presOf" srcId="{DA724380-7B67-40EC-9253-6B17537716FC}" destId="{B63070D0-DBA2-4144-ACC6-E509F106257A}" srcOrd="1" destOrd="0" presId="urn:microsoft.com/office/officeart/2016/7/layout/RepeatingBendingProcessNew"/>
    <dgm:cxn modelId="{334EB633-6DDE-DC44-B8AA-EFCE353B95DF}" type="presOf" srcId="{9A8CCC80-D8F1-4BA2-B815-0294F00405FB}" destId="{603573D3-B016-2943-940F-E4E7EB20DF61}" srcOrd="0" destOrd="0" presId="urn:microsoft.com/office/officeart/2016/7/layout/RepeatingBendingProcessNew"/>
    <dgm:cxn modelId="{7E8A1939-C384-9D45-A123-F7483978F8DC}" type="presOf" srcId="{712D36F8-0574-4A37-A8F0-4BB3910C2FFD}" destId="{25A8C6DE-5107-F94E-9845-70BA0253428F}" srcOrd="0" destOrd="0" presId="urn:microsoft.com/office/officeart/2016/7/layout/RepeatingBendingProcessNew"/>
    <dgm:cxn modelId="{E3108B5C-C96E-4683-A446-61AC3D8814BB}" srcId="{0AB91920-13BB-4482-87B3-0F800E29EF04}" destId="{7988D654-FABE-434B-A8F3-10267A689641}" srcOrd="2" destOrd="0" parTransId="{7825E219-C1C4-4F78-8818-E7316CA8A286}" sibTransId="{225A5720-9E94-4D36-8CE9-AB9EBE23E8EC}"/>
    <dgm:cxn modelId="{9B881865-42E6-E448-95FE-A9182B6EBB32}" type="presOf" srcId="{225A5720-9E94-4D36-8CE9-AB9EBE23E8EC}" destId="{F902133F-3F13-B549-9671-0139F8587BB0}" srcOrd="0" destOrd="0" presId="urn:microsoft.com/office/officeart/2016/7/layout/RepeatingBendingProcessNew"/>
    <dgm:cxn modelId="{B7D62645-B602-FF4D-9262-278B3C0E8EAD}" type="presOf" srcId="{E0054AA6-94EE-1949-8F24-7E3B2C5D8F96}" destId="{8E5BFA78-F7CD-1742-BF68-AF6095CFEE71}" srcOrd="0" destOrd="1" presId="urn:microsoft.com/office/officeart/2016/7/layout/RepeatingBendingProcessNew"/>
    <dgm:cxn modelId="{31D51966-8116-4AA8-B495-86A64A354C22}" srcId="{0AB91920-13BB-4482-87B3-0F800E29EF04}" destId="{7EEEA28A-6B76-46C5-92C2-48C32A81643F}" srcOrd="3" destOrd="0" parTransId="{1BF83452-3592-4289-9F3D-B839BB7DFD8E}" sibTransId="{D318C69E-4FE0-40CD-804C-82E38CF8A587}"/>
    <dgm:cxn modelId="{D5C6B373-7334-E248-9C5E-22EEA78D4E5F}" srcId="{7988D654-FABE-434B-A8F3-10267A689641}" destId="{E0054AA6-94EE-1949-8F24-7E3B2C5D8F96}" srcOrd="0" destOrd="0" parTransId="{594ED41B-0138-564C-BE8F-B6A735C44F47}" sibTransId="{C31E18E3-0A86-854B-8DF5-C511DEFB5C3B}"/>
    <dgm:cxn modelId="{AF80747F-D44E-4706-9554-E6D2056C089C}" srcId="{0AB91920-13BB-4482-87B3-0F800E29EF04}" destId="{AF59EB23-243B-4CAE-AB32-459A0DC4DCF0}" srcOrd="0" destOrd="0" parTransId="{93F9A265-5074-4AE0-82E6-A110133EAE47}" sibTransId="{1756B1CA-307C-42BF-BA32-77CC6CE46D33}"/>
    <dgm:cxn modelId="{E81E3883-87D6-264E-BF01-47A83ACCDF12}" type="presOf" srcId="{8F75E647-9A3D-1947-B8E9-6D1926071DCC}" destId="{8AEA0CF3-59B1-7E4B-9155-6A6CF018DE94}" srcOrd="0" destOrd="1" presId="urn:microsoft.com/office/officeart/2016/7/layout/RepeatingBendingProcessNew"/>
    <dgm:cxn modelId="{62688289-F1F3-704B-B5DC-FEBCCE196640}" type="presOf" srcId="{225A5720-9E94-4D36-8CE9-AB9EBE23E8EC}" destId="{378FBE4C-B9B3-7548-9468-C705905B9026}" srcOrd="1" destOrd="0" presId="urn:microsoft.com/office/officeart/2016/7/layout/RepeatingBendingProcessNew"/>
    <dgm:cxn modelId="{7093868A-5A1C-9841-8691-D1B6DBD29B53}" type="presOf" srcId="{FDAF498A-83B8-424B-9C19-DE68F8F7A302}" destId="{5B8D084F-2204-7C41-BC23-679AEDDAE17E}" srcOrd="0" destOrd="1" presId="urn:microsoft.com/office/officeart/2016/7/layout/RepeatingBendingProcessNew"/>
    <dgm:cxn modelId="{B3443D8B-ACFC-E24F-A6F8-225E9662F8FB}" type="presOf" srcId="{CB373A1B-2A6F-44DE-AD86-DDBC3F89EC46}" destId="{60E34C61-35B8-9B49-9949-5CCC7ABDCEAE}" srcOrd="0" destOrd="0" presId="urn:microsoft.com/office/officeart/2016/7/layout/RepeatingBendingProcessNew"/>
    <dgm:cxn modelId="{9E25348D-056A-A341-A6E8-C3A7B5BF6FE0}" type="presOf" srcId="{AF59EB23-243B-4CAE-AB32-459A0DC4DCF0}" destId="{5B8D084F-2204-7C41-BC23-679AEDDAE17E}" srcOrd="0" destOrd="0" presId="urn:microsoft.com/office/officeart/2016/7/layout/RepeatingBendingProcessNew"/>
    <dgm:cxn modelId="{3977F190-7F66-497B-8AE5-CF560A0F66E5}" srcId="{0AB91920-13BB-4482-87B3-0F800E29EF04}" destId="{9A8CCC80-D8F1-4BA2-B815-0294F00405FB}" srcOrd="5" destOrd="0" parTransId="{DCBAB5AC-B659-46EA-AA2F-B25DD1023EB2}" sibTransId="{239FF295-68F9-4AD2-9BE6-22A40C20D646}"/>
    <dgm:cxn modelId="{43E5A294-F8DD-984A-90E8-823B8D3047AB}" srcId="{4196D5F6-4710-4065-9728-8C96A7854702}" destId="{7DCB7C6D-1F37-114D-AA25-84E5183DE85D}" srcOrd="0" destOrd="0" parTransId="{73F43D0D-1F81-1445-837C-E8A54F2DBC6A}" sibTransId="{13248505-70AA-6443-9C10-C6BF1F10D169}"/>
    <dgm:cxn modelId="{D36E639D-F1EB-9F48-8440-B2F61465E3CA}" srcId="{4196D5F6-4710-4065-9728-8C96A7854702}" destId="{01E79C5D-F387-5D44-A94C-F686945E7342}" srcOrd="1" destOrd="0" parTransId="{17EBAF77-BFA9-BE44-A139-1ABCFAB12FDC}" sibTransId="{2EA1F0D9-4922-3841-AAAB-C71D4641BF44}"/>
    <dgm:cxn modelId="{F9F1F79E-CBF7-4104-B5B8-89633DC23CAB}" srcId="{0AB91920-13BB-4482-87B3-0F800E29EF04}" destId="{4196D5F6-4710-4065-9728-8C96A7854702}" srcOrd="4" destOrd="0" parTransId="{F92F3D97-3630-483A-8A6A-D2DD4663ED6D}" sibTransId="{DA724380-7B67-40EC-9253-6B17537716FC}"/>
    <dgm:cxn modelId="{2816CFD9-0EAF-C946-8120-831ADDFA0CC2}" type="presOf" srcId="{1756B1CA-307C-42BF-BA32-77CC6CE46D33}" destId="{4CDFEC80-B77D-C84A-82E5-35126E0D7DED}" srcOrd="1" destOrd="0" presId="urn:microsoft.com/office/officeart/2016/7/layout/RepeatingBendingProcessNew"/>
    <dgm:cxn modelId="{056EEBDB-652A-3C44-BB9A-663CC600EA86}" type="presOf" srcId="{7988D654-FABE-434B-A8F3-10267A689641}" destId="{8E5BFA78-F7CD-1742-BF68-AF6095CFEE71}" srcOrd="0" destOrd="0" presId="urn:microsoft.com/office/officeart/2016/7/layout/RepeatingBendingProcessNew"/>
    <dgm:cxn modelId="{EA14D4DD-1148-434E-8186-47D919B6DB1A}" type="presOf" srcId="{1756B1CA-307C-42BF-BA32-77CC6CE46D33}" destId="{62021D90-355F-D943-B983-815AAE38B3EB}" srcOrd="0" destOrd="0" presId="urn:microsoft.com/office/officeart/2016/7/layout/RepeatingBendingProcessNew"/>
    <dgm:cxn modelId="{68959FDF-DC30-CA49-809A-2969DAFA9D97}" type="presOf" srcId="{4196D5F6-4710-4065-9728-8C96A7854702}" destId="{88F5CB9C-70B8-DA43-BA2E-B82D7E544A8D}" srcOrd="0" destOrd="0" presId="urn:microsoft.com/office/officeart/2016/7/layout/RepeatingBendingProcessNew"/>
    <dgm:cxn modelId="{4D560DE0-5F56-A547-A60F-87EC7F7D891F}" type="presOf" srcId="{0AB91920-13BB-4482-87B3-0F800E29EF04}" destId="{9A4A070D-08F7-E04E-B53C-287132515109}" srcOrd="0" destOrd="0" presId="urn:microsoft.com/office/officeart/2016/7/layout/RepeatingBendingProcessNew"/>
    <dgm:cxn modelId="{12D407E4-898E-6D44-A75C-56ED726F7B7E}" srcId="{9A8CCC80-D8F1-4BA2-B815-0294F00405FB}" destId="{57E296D7-17D8-1044-BF37-555A8E383CDC}" srcOrd="0" destOrd="0" parTransId="{924BCEAE-B305-5545-BF88-911D8A05EA0E}" sibTransId="{BF7F8ED0-7B79-A246-BBD7-56336DF60AD8}"/>
    <dgm:cxn modelId="{D601F9ED-4B30-8942-BFA9-342E6EC5483C}" type="presOf" srcId="{712D36F8-0574-4A37-A8F0-4BB3910C2FFD}" destId="{2A579FCA-F397-4E44-966F-6C07F1C95917}" srcOrd="1" destOrd="0" presId="urn:microsoft.com/office/officeart/2016/7/layout/RepeatingBendingProcessNew"/>
    <dgm:cxn modelId="{D4D910EF-5DCF-4549-9185-4B4599D6659B}" type="presOf" srcId="{7DCB7C6D-1F37-114D-AA25-84E5183DE85D}" destId="{88F5CB9C-70B8-DA43-BA2E-B82D7E544A8D}" srcOrd="0" destOrd="1" presId="urn:microsoft.com/office/officeart/2016/7/layout/RepeatingBendingProcessNew"/>
    <dgm:cxn modelId="{382C80F7-55B0-2C45-B143-29A26191DA9D}" type="presOf" srcId="{57E296D7-17D8-1044-BF37-555A8E383CDC}" destId="{603573D3-B016-2943-940F-E4E7EB20DF61}" srcOrd="0" destOrd="1" presId="urn:microsoft.com/office/officeart/2016/7/layout/RepeatingBendingProcessNew"/>
    <dgm:cxn modelId="{DFF8B4F7-39F9-D247-8329-13CD4684C644}" srcId="{AF59EB23-243B-4CAE-AB32-459A0DC4DCF0}" destId="{FDAF498A-83B8-424B-9C19-DE68F8F7A302}" srcOrd="0" destOrd="0" parTransId="{C02C6C47-1F01-8044-8B63-570ECE89B995}" sibTransId="{1BF0E360-EA93-344B-A1AF-2055A57FE7C5}"/>
    <dgm:cxn modelId="{A430B8F9-6880-8D4B-AE44-1783171423CF}" type="presOf" srcId="{D318C69E-4FE0-40CD-804C-82E38CF8A587}" destId="{C5559993-757E-0046-AB6C-5375E5B9F194}" srcOrd="1" destOrd="0" presId="urn:microsoft.com/office/officeart/2016/7/layout/RepeatingBendingProcessNew"/>
    <dgm:cxn modelId="{AFF785B6-D3DB-7741-9EAE-26171925F5AA}" type="presParOf" srcId="{9A4A070D-08F7-E04E-B53C-287132515109}" destId="{5B8D084F-2204-7C41-BC23-679AEDDAE17E}" srcOrd="0" destOrd="0" presId="urn:microsoft.com/office/officeart/2016/7/layout/RepeatingBendingProcessNew"/>
    <dgm:cxn modelId="{B548AF63-8637-2C49-BEE2-640E60A6C17C}" type="presParOf" srcId="{9A4A070D-08F7-E04E-B53C-287132515109}" destId="{62021D90-355F-D943-B983-815AAE38B3EB}" srcOrd="1" destOrd="0" presId="urn:microsoft.com/office/officeart/2016/7/layout/RepeatingBendingProcessNew"/>
    <dgm:cxn modelId="{68043237-21F3-4F41-A9A7-B9D4664B80FA}" type="presParOf" srcId="{62021D90-355F-D943-B983-815AAE38B3EB}" destId="{4CDFEC80-B77D-C84A-82E5-35126E0D7DED}" srcOrd="0" destOrd="0" presId="urn:microsoft.com/office/officeart/2016/7/layout/RepeatingBendingProcessNew"/>
    <dgm:cxn modelId="{6E5083DF-A542-B849-89C3-523F772AC6F6}" type="presParOf" srcId="{9A4A070D-08F7-E04E-B53C-287132515109}" destId="{60E34C61-35B8-9B49-9949-5CCC7ABDCEAE}" srcOrd="2" destOrd="0" presId="urn:microsoft.com/office/officeart/2016/7/layout/RepeatingBendingProcessNew"/>
    <dgm:cxn modelId="{73689F26-1B33-6C4B-86FE-4B476680F768}" type="presParOf" srcId="{9A4A070D-08F7-E04E-B53C-287132515109}" destId="{25A8C6DE-5107-F94E-9845-70BA0253428F}" srcOrd="3" destOrd="0" presId="urn:microsoft.com/office/officeart/2016/7/layout/RepeatingBendingProcessNew"/>
    <dgm:cxn modelId="{39976C56-94C4-0841-924E-84AE606F500D}" type="presParOf" srcId="{25A8C6DE-5107-F94E-9845-70BA0253428F}" destId="{2A579FCA-F397-4E44-966F-6C07F1C95917}" srcOrd="0" destOrd="0" presId="urn:microsoft.com/office/officeart/2016/7/layout/RepeatingBendingProcessNew"/>
    <dgm:cxn modelId="{C0A92F88-DD19-4E4A-A8F6-E1D7E08C6646}" type="presParOf" srcId="{9A4A070D-08F7-E04E-B53C-287132515109}" destId="{8E5BFA78-F7CD-1742-BF68-AF6095CFEE71}" srcOrd="4" destOrd="0" presId="urn:microsoft.com/office/officeart/2016/7/layout/RepeatingBendingProcessNew"/>
    <dgm:cxn modelId="{21B523E7-BE08-B54F-BFBA-22B83821D2AF}" type="presParOf" srcId="{9A4A070D-08F7-E04E-B53C-287132515109}" destId="{F902133F-3F13-B549-9671-0139F8587BB0}" srcOrd="5" destOrd="0" presId="urn:microsoft.com/office/officeart/2016/7/layout/RepeatingBendingProcessNew"/>
    <dgm:cxn modelId="{AEAE549A-FCBC-1C44-8FA1-0E4B7D49D959}" type="presParOf" srcId="{F902133F-3F13-B549-9671-0139F8587BB0}" destId="{378FBE4C-B9B3-7548-9468-C705905B9026}" srcOrd="0" destOrd="0" presId="urn:microsoft.com/office/officeart/2016/7/layout/RepeatingBendingProcessNew"/>
    <dgm:cxn modelId="{98850DB6-472E-F940-906F-19EC2A758776}" type="presParOf" srcId="{9A4A070D-08F7-E04E-B53C-287132515109}" destId="{8AEA0CF3-59B1-7E4B-9155-6A6CF018DE94}" srcOrd="6" destOrd="0" presId="urn:microsoft.com/office/officeart/2016/7/layout/RepeatingBendingProcessNew"/>
    <dgm:cxn modelId="{FE0B05FB-CA5C-184E-8A46-33A0F930AC37}" type="presParOf" srcId="{9A4A070D-08F7-E04E-B53C-287132515109}" destId="{B20927B9-4545-BF48-8376-07F4F710F1C5}" srcOrd="7" destOrd="0" presId="urn:microsoft.com/office/officeart/2016/7/layout/RepeatingBendingProcessNew"/>
    <dgm:cxn modelId="{655A14A5-F40A-8242-B972-774E2CB9A6E3}" type="presParOf" srcId="{B20927B9-4545-BF48-8376-07F4F710F1C5}" destId="{C5559993-757E-0046-AB6C-5375E5B9F194}" srcOrd="0" destOrd="0" presId="urn:microsoft.com/office/officeart/2016/7/layout/RepeatingBendingProcessNew"/>
    <dgm:cxn modelId="{45B030CB-6470-9F43-9EF2-510F9C9BBAE6}" type="presParOf" srcId="{9A4A070D-08F7-E04E-B53C-287132515109}" destId="{88F5CB9C-70B8-DA43-BA2E-B82D7E544A8D}" srcOrd="8" destOrd="0" presId="urn:microsoft.com/office/officeart/2016/7/layout/RepeatingBendingProcessNew"/>
    <dgm:cxn modelId="{C940EA54-73CA-E946-AE74-A70C560F54E0}" type="presParOf" srcId="{9A4A070D-08F7-E04E-B53C-287132515109}" destId="{07D182A8-D6F7-4C41-9776-4CFDCD14CF51}" srcOrd="9" destOrd="0" presId="urn:microsoft.com/office/officeart/2016/7/layout/RepeatingBendingProcessNew"/>
    <dgm:cxn modelId="{04447493-6794-F643-9C59-2A45471BAC65}" type="presParOf" srcId="{07D182A8-D6F7-4C41-9776-4CFDCD14CF51}" destId="{B63070D0-DBA2-4144-ACC6-E509F106257A}" srcOrd="0" destOrd="0" presId="urn:microsoft.com/office/officeart/2016/7/layout/RepeatingBendingProcessNew"/>
    <dgm:cxn modelId="{1052B5B1-605A-664E-8E45-2E6E6E6EFBC3}" type="presParOf" srcId="{9A4A070D-08F7-E04E-B53C-287132515109}" destId="{603573D3-B016-2943-940F-E4E7EB20DF61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45ABDE5-7707-4914-BEA2-96A6CCE82F72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5B7EBC1-98A4-4A7F-A8B6-F99E411CBB6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Turing Award: Computing's Highest Honor</a:t>
          </a:r>
        </a:p>
      </dgm:t>
    </dgm:pt>
    <dgm:pt modelId="{D7666B6B-9AA3-49B0-ABED-3280C6C62828}" type="parTrans" cxnId="{353BCFF7-EF71-42B6-9C35-7F4FB22F7F13}">
      <dgm:prSet/>
      <dgm:spPr/>
      <dgm:t>
        <a:bodyPr/>
        <a:lstStyle/>
        <a:p>
          <a:endParaRPr lang="en-US"/>
        </a:p>
      </dgm:t>
    </dgm:pt>
    <dgm:pt modelId="{33E6A9FB-92B2-4A91-8B8E-EEE7376442BF}" type="sibTrans" cxnId="{353BCFF7-EF71-42B6-9C35-7F4FB22F7F13}">
      <dgm:prSet/>
      <dgm:spPr/>
      <dgm:t>
        <a:bodyPr/>
        <a:lstStyle/>
        <a:p>
          <a:endParaRPr lang="en-US"/>
        </a:p>
      </dgm:t>
    </dgm:pt>
    <dgm:pt modelId="{90C3AB2E-E037-4C26-91FB-D9F56A3A201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Trio's Achievement: Setting Cryptography Milestones</a:t>
          </a:r>
        </a:p>
      </dgm:t>
    </dgm:pt>
    <dgm:pt modelId="{F05FA382-9AEA-4107-8ECE-80166039C9DF}" type="parTrans" cxnId="{A5B2B8B1-C9B6-492C-8ECA-A7949A4EBBD5}">
      <dgm:prSet/>
      <dgm:spPr/>
      <dgm:t>
        <a:bodyPr/>
        <a:lstStyle/>
        <a:p>
          <a:endParaRPr lang="en-US"/>
        </a:p>
      </dgm:t>
    </dgm:pt>
    <dgm:pt modelId="{8BF10480-FB77-4C05-A15D-D5CFAAD251F1}" type="sibTrans" cxnId="{A5B2B8B1-C9B6-492C-8ECA-A7949A4EBBD5}">
      <dgm:prSet/>
      <dgm:spPr/>
      <dgm:t>
        <a:bodyPr/>
        <a:lstStyle/>
        <a:p>
          <a:endParaRPr lang="en-US"/>
        </a:p>
      </dgm:t>
    </dgm:pt>
    <dgm:pt modelId="{6D3D7801-AA6D-4A5F-91AA-4BB900B37ED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RSA's Broader Impact: From Theory to Practice</a:t>
          </a:r>
        </a:p>
      </dgm:t>
    </dgm:pt>
    <dgm:pt modelId="{496CE0AA-05CE-4716-BC74-9AF6ED0D6AEB}" type="parTrans" cxnId="{81795B01-447D-403D-9F1A-3B66873B3C4F}">
      <dgm:prSet/>
      <dgm:spPr/>
      <dgm:t>
        <a:bodyPr/>
        <a:lstStyle/>
        <a:p>
          <a:endParaRPr lang="en-US"/>
        </a:p>
      </dgm:t>
    </dgm:pt>
    <dgm:pt modelId="{2F0BDA28-7276-4B4B-8B88-9585B681242B}" type="sibTrans" cxnId="{81795B01-447D-403D-9F1A-3B66873B3C4F}">
      <dgm:prSet/>
      <dgm:spPr/>
      <dgm:t>
        <a:bodyPr/>
        <a:lstStyle/>
        <a:p>
          <a:endParaRPr lang="en-US"/>
        </a:p>
      </dgm:t>
    </dgm:pt>
    <dgm:pt modelId="{0820B8D7-8E34-4007-B27A-0B15BE2BAAEC}" type="pres">
      <dgm:prSet presAssocID="{245ABDE5-7707-4914-BEA2-96A6CCE82F72}" presName="root" presStyleCnt="0">
        <dgm:presLayoutVars>
          <dgm:dir/>
          <dgm:resizeHandles val="exact"/>
        </dgm:presLayoutVars>
      </dgm:prSet>
      <dgm:spPr/>
    </dgm:pt>
    <dgm:pt modelId="{D2A8B6E5-A1DE-4215-ADB0-562D4E726872}" type="pres">
      <dgm:prSet presAssocID="{25B7EBC1-98A4-4A7F-A8B6-F99E411CBB65}" presName="compNode" presStyleCnt="0"/>
      <dgm:spPr/>
    </dgm:pt>
    <dgm:pt modelId="{6656617F-6B8B-4EC1-8211-64A2F427F92C}" type="pres">
      <dgm:prSet presAssocID="{25B7EBC1-98A4-4A7F-A8B6-F99E411CBB6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43DA420C-DD49-45B2-9C5A-E5AC43A45903}" type="pres">
      <dgm:prSet presAssocID="{25B7EBC1-98A4-4A7F-A8B6-F99E411CBB65}" presName="spaceRect" presStyleCnt="0"/>
      <dgm:spPr/>
    </dgm:pt>
    <dgm:pt modelId="{5EC3CC2A-1AC4-449A-B363-C47B09740FA9}" type="pres">
      <dgm:prSet presAssocID="{25B7EBC1-98A4-4A7F-A8B6-F99E411CBB65}" presName="textRect" presStyleLbl="revTx" presStyleIdx="0" presStyleCnt="3">
        <dgm:presLayoutVars>
          <dgm:chMax val="1"/>
          <dgm:chPref val="1"/>
        </dgm:presLayoutVars>
      </dgm:prSet>
      <dgm:spPr/>
    </dgm:pt>
    <dgm:pt modelId="{8675CFD0-7E5D-4365-BB59-7FDB1D9C6264}" type="pres">
      <dgm:prSet presAssocID="{33E6A9FB-92B2-4A91-8B8E-EEE7376442BF}" presName="sibTrans" presStyleCnt="0"/>
      <dgm:spPr/>
    </dgm:pt>
    <dgm:pt modelId="{8827E58D-40B9-4677-BB12-6C84D0F6B9AF}" type="pres">
      <dgm:prSet presAssocID="{90C3AB2E-E037-4C26-91FB-D9F56A3A2018}" presName="compNode" presStyleCnt="0"/>
      <dgm:spPr/>
    </dgm:pt>
    <dgm:pt modelId="{AACC09F5-A2C9-4895-859C-274CD226B6C5}" type="pres">
      <dgm:prSet presAssocID="{90C3AB2E-E037-4C26-91FB-D9F56A3A201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dal"/>
        </a:ext>
      </dgm:extLst>
    </dgm:pt>
    <dgm:pt modelId="{1560ACEB-65A5-4DE6-B361-3717E22B99C2}" type="pres">
      <dgm:prSet presAssocID="{90C3AB2E-E037-4C26-91FB-D9F56A3A2018}" presName="spaceRect" presStyleCnt="0"/>
      <dgm:spPr/>
    </dgm:pt>
    <dgm:pt modelId="{EAF378A5-8A00-4856-8B41-47E7CDFD7EEB}" type="pres">
      <dgm:prSet presAssocID="{90C3AB2E-E037-4C26-91FB-D9F56A3A2018}" presName="textRect" presStyleLbl="revTx" presStyleIdx="1" presStyleCnt="3">
        <dgm:presLayoutVars>
          <dgm:chMax val="1"/>
          <dgm:chPref val="1"/>
        </dgm:presLayoutVars>
      </dgm:prSet>
      <dgm:spPr/>
    </dgm:pt>
    <dgm:pt modelId="{DCF3B615-AC04-424F-AE54-B88B4A89634F}" type="pres">
      <dgm:prSet presAssocID="{8BF10480-FB77-4C05-A15D-D5CFAAD251F1}" presName="sibTrans" presStyleCnt="0"/>
      <dgm:spPr/>
    </dgm:pt>
    <dgm:pt modelId="{6D223699-0DBA-4D50-8B6A-B902A25C6B0B}" type="pres">
      <dgm:prSet presAssocID="{6D3D7801-AA6D-4A5F-91AA-4BB900B37ED5}" presName="compNode" presStyleCnt="0"/>
      <dgm:spPr/>
    </dgm:pt>
    <dgm:pt modelId="{295596D1-6409-4B58-BF42-F528018C853D}" type="pres">
      <dgm:prSet presAssocID="{6D3D7801-AA6D-4A5F-91AA-4BB900B37ED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BF51039E-0885-4FA0-B4B8-8EA34411CA15}" type="pres">
      <dgm:prSet presAssocID="{6D3D7801-AA6D-4A5F-91AA-4BB900B37ED5}" presName="spaceRect" presStyleCnt="0"/>
      <dgm:spPr/>
    </dgm:pt>
    <dgm:pt modelId="{13CBEA84-639C-41EF-9528-ECD0D4986D37}" type="pres">
      <dgm:prSet presAssocID="{6D3D7801-AA6D-4A5F-91AA-4BB900B37ED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1795B01-447D-403D-9F1A-3B66873B3C4F}" srcId="{245ABDE5-7707-4914-BEA2-96A6CCE82F72}" destId="{6D3D7801-AA6D-4A5F-91AA-4BB900B37ED5}" srcOrd="2" destOrd="0" parTransId="{496CE0AA-05CE-4716-BC74-9AF6ED0D6AEB}" sibTransId="{2F0BDA28-7276-4B4B-8B88-9585B681242B}"/>
    <dgm:cxn modelId="{CB5C9210-8B6D-40C8-BD44-426624F107F7}" type="presOf" srcId="{25B7EBC1-98A4-4A7F-A8B6-F99E411CBB65}" destId="{5EC3CC2A-1AC4-449A-B363-C47B09740FA9}" srcOrd="0" destOrd="0" presId="urn:microsoft.com/office/officeart/2018/2/layout/IconLabelList"/>
    <dgm:cxn modelId="{37E12911-0C4E-4EEF-8FD8-553E8E31341A}" type="presOf" srcId="{6D3D7801-AA6D-4A5F-91AA-4BB900B37ED5}" destId="{13CBEA84-639C-41EF-9528-ECD0D4986D37}" srcOrd="0" destOrd="0" presId="urn:microsoft.com/office/officeart/2018/2/layout/IconLabelList"/>
    <dgm:cxn modelId="{43F56283-EABE-4522-B2F0-FFF38DDBE292}" type="presOf" srcId="{90C3AB2E-E037-4C26-91FB-D9F56A3A2018}" destId="{EAF378A5-8A00-4856-8B41-47E7CDFD7EEB}" srcOrd="0" destOrd="0" presId="urn:microsoft.com/office/officeart/2018/2/layout/IconLabelList"/>
    <dgm:cxn modelId="{A5B2B8B1-C9B6-492C-8ECA-A7949A4EBBD5}" srcId="{245ABDE5-7707-4914-BEA2-96A6CCE82F72}" destId="{90C3AB2E-E037-4C26-91FB-D9F56A3A2018}" srcOrd="1" destOrd="0" parTransId="{F05FA382-9AEA-4107-8ECE-80166039C9DF}" sibTransId="{8BF10480-FB77-4C05-A15D-D5CFAAD251F1}"/>
    <dgm:cxn modelId="{3E8614D1-B813-43FF-B195-BED20742FAD9}" type="presOf" srcId="{245ABDE5-7707-4914-BEA2-96A6CCE82F72}" destId="{0820B8D7-8E34-4007-B27A-0B15BE2BAAEC}" srcOrd="0" destOrd="0" presId="urn:microsoft.com/office/officeart/2018/2/layout/IconLabelList"/>
    <dgm:cxn modelId="{353BCFF7-EF71-42B6-9C35-7F4FB22F7F13}" srcId="{245ABDE5-7707-4914-BEA2-96A6CCE82F72}" destId="{25B7EBC1-98A4-4A7F-A8B6-F99E411CBB65}" srcOrd="0" destOrd="0" parTransId="{D7666B6B-9AA3-49B0-ABED-3280C6C62828}" sibTransId="{33E6A9FB-92B2-4A91-8B8E-EEE7376442BF}"/>
    <dgm:cxn modelId="{9CA67F29-78F6-4306-AAE2-7AA98D0C777F}" type="presParOf" srcId="{0820B8D7-8E34-4007-B27A-0B15BE2BAAEC}" destId="{D2A8B6E5-A1DE-4215-ADB0-562D4E726872}" srcOrd="0" destOrd="0" presId="urn:microsoft.com/office/officeart/2018/2/layout/IconLabelList"/>
    <dgm:cxn modelId="{C2BE9611-88CD-40F2-BC40-CACC75A63C15}" type="presParOf" srcId="{D2A8B6E5-A1DE-4215-ADB0-562D4E726872}" destId="{6656617F-6B8B-4EC1-8211-64A2F427F92C}" srcOrd="0" destOrd="0" presId="urn:microsoft.com/office/officeart/2018/2/layout/IconLabelList"/>
    <dgm:cxn modelId="{42365043-042D-4282-8F19-A8911745C57E}" type="presParOf" srcId="{D2A8B6E5-A1DE-4215-ADB0-562D4E726872}" destId="{43DA420C-DD49-45B2-9C5A-E5AC43A45903}" srcOrd="1" destOrd="0" presId="urn:microsoft.com/office/officeart/2018/2/layout/IconLabelList"/>
    <dgm:cxn modelId="{6BA8ABF3-1C7E-4898-854D-BAFC85150FE2}" type="presParOf" srcId="{D2A8B6E5-A1DE-4215-ADB0-562D4E726872}" destId="{5EC3CC2A-1AC4-449A-B363-C47B09740FA9}" srcOrd="2" destOrd="0" presId="urn:microsoft.com/office/officeart/2018/2/layout/IconLabelList"/>
    <dgm:cxn modelId="{6ABF04D3-37EE-4C7B-ADD8-7461513C7DB2}" type="presParOf" srcId="{0820B8D7-8E34-4007-B27A-0B15BE2BAAEC}" destId="{8675CFD0-7E5D-4365-BB59-7FDB1D9C6264}" srcOrd="1" destOrd="0" presId="urn:microsoft.com/office/officeart/2018/2/layout/IconLabelList"/>
    <dgm:cxn modelId="{5CBF25E3-27EF-46FB-9245-27BCF19F72E0}" type="presParOf" srcId="{0820B8D7-8E34-4007-B27A-0B15BE2BAAEC}" destId="{8827E58D-40B9-4677-BB12-6C84D0F6B9AF}" srcOrd="2" destOrd="0" presId="urn:microsoft.com/office/officeart/2018/2/layout/IconLabelList"/>
    <dgm:cxn modelId="{F5B929AD-DBC6-45D2-B0FA-39DA850B4B58}" type="presParOf" srcId="{8827E58D-40B9-4677-BB12-6C84D0F6B9AF}" destId="{AACC09F5-A2C9-4895-859C-274CD226B6C5}" srcOrd="0" destOrd="0" presId="urn:microsoft.com/office/officeart/2018/2/layout/IconLabelList"/>
    <dgm:cxn modelId="{230554B5-E0D6-4FF1-9726-0FEDEB35ED72}" type="presParOf" srcId="{8827E58D-40B9-4677-BB12-6C84D0F6B9AF}" destId="{1560ACEB-65A5-4DE6-B361-3717E22B99C2}" srcOrd="1" destOrd="0" presId="urn:microsoft.com/office/officeart/2018/2/layout/IconLabelList"/>
    <dgm:cxn modelId="{007693A6-169F-4BC4-A64D-4A5783335AFD}" type="presParOf" srcId="{8827E58D-40B9-4677-BB12-6C84D0F6B9AF}" destId="{EAF378A5-8A00-4856-8B41-47E7CDFD7EEB}" srcOrd="2" destOrd="0" presId="urn:microsoft.com/office/officeart/2018/2/layout/IconLabelList"/>
    <dgm:cxn modelId="{890527D9-22A9-4CC9-A7A9-058D61F06CB9}" type="presParOf" srcId="{0820B8D7-8E34-4007-B27A-0B15BE2BAAEC}" destId="{DCF3B615-AC04-424F-AE54-B88B4A89634F}" srcOrd="3" destOrd="0" presId="urn:microsoft.com/office/officeart/2018/2/layout/IconLabelList"/>
    <dgm:cxn modelId="{9087A9F9-61C4-49C5-AFFE-973147D1809C}" type="presParOf" srcId="{0820B8D7-8E34-4007-B27A-0B15BE2BAAEC}" destId="{6D223699-0DBA-4D50-8B6A-B902A25C6B0B}" srcOrd="4" destOrd="0" presId="urn:microsoft.com/office/officeart/2018/2/layout/IconLabelList"/>
    <dgm:cxn modelId="{0C641BE4-58CE-41F9-ACD1-04A079DC07C7}" type="presParOf" srcId="{6D223699-0DBA-4D50-8B6A-B902A25C6B0B}" destId="{295596D1-6409-4B58-BF42-F528018C853D}" srcOrd="0" destOrd="0" presId="urn:microsoft.com/office/officeart/2018/2/layout/IconLabelList"/>
    <dgm:cxn modelId="{EEA47980-1889-4D13-B84B-679A44906BFA}" type="presParOf" srcId="{6D223699-0DBA-4D50-8B6A-B902A25C6B0B}" destId="{BF51039E-0885-4FA0-B4B8-8EA34411CA15}" srcOrd="1" destOrd="0" presId="urn:microsoft.com/office/officeart/2018/2/layout/IconLabelList"/>
    <dgm:cxn modelId="{FBC45830-9FCB-47F3-9F24-616E5BD8C8D3}" type="presParOf" srcId="{6D223699-0DBA-4D50-8B6A-B902A25C6B0B}" destId="{13CBEA84-639C-41EF-9528-ECD0D4986D3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F06CBDA-AFC0-4745-88BD-5449DC3778C4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9C7457-0F27-4C3B-AC98-9F5985EC978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/>
            <a:t>Quantum Computing: A Challenge to Current Standards</a:t>
          </a:r>
        </a:p>
      </dgm:t>
    </dgm:pt>
    <dgm:pt modelId="{624D9FCB-BD4E-4304-865F-E2E9F5897A7E}" type="parTrans" cxnId="{FDAED6BC-6355-4644-9A12-842DF3FCE4E0}">
      <dgm:prSet/>
      <dgm:spPr/>
      <dgm:t>
        <a:bodyPr/>
        <a:lstStyle/>
        <a:p>
          <a:endParaRPr lang="en-US"/>
        </a:p>
      </dgm:t>
    </dgm:pt>
    <dgm:pt modelId="{FF1B63DA-DBC6-4638-9DB3-A8926D46C84B}" type="sibTrans" cxnId="{FDAED6BC-6355-4644-9A12-842DF3FCE4E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2CE3943-6B21-4789-B75A-CA55F41DE3B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/>
            <a:t>The Quest for Quantum-Resistant Algorithms </a:t>
          </a:r>
        </a:p>
      </dgm:t>
    </dgm:pt>
    <dgm:pt modelId="{ACEAB199-9ECF-451D-BB03-7D9A362E1D75}" type="parTrans" cxnId="{0700DF83-1328-4DC6-A2E9-A7CE0485BE59}">
      <dgm:prSet/>
      <dgm:spPr/>
      <dgm:t>
        <a:bodyPr/>
        <a:lstStyle/>
        <a:p>
          <a:endParaRPr lang="en-US"/>
        </a:p>
      </dgm:t>
    </dgm:pt>
    <dgm:pt modelId="{4AA11396-3577-42F0-81FD-5C215DB5DBDC}" type="sibTrans" cxnId="{0700DF83-1328-4DC6-A2E9-A7CE0485BE5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009FE2C-85BE-4CFA-B42A-61BC6D39EF2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/>
            <a:t>Challenges in Implementation and Adoption</a:t>
          </a:r>
        </a:p>
      </dgm:t>
    </dgm:pt>
    <dgm:pt modelId="{0546E9F0-9C1F-463B-95EA-F8A00869250D}" type="parTrans" cxnId="{3E3FDF8C-8F47-49C1-89E9-93743B5A25ED}">
      <dgm:prSet/>
      <dgm:spPr/>
      <dgm:t>
        <a:bodyPr/>
        <a:lstStyle/>
        <a:p>
          <a:endParaRPr lang="en-US"/>
        </a:p>
      </dgm:t>
    </dgm:pt>
    <dgm:pt modelId="{65AA69E0-6ED7-4387-879A-C1ED07FB528E}" type="sibTrans" cxnId="{3E3FDF8C-8F47-49C1-89E9-93743B5A25ED}">
      <dgm:prSet/>
      <dgm:spPr/>
      <dgm:t>
        <a:bodyPr/>
        <a:lstStyle/>
        <a:p>
          <a:endParaRPr lang="en-US"/>
        </a:p>
      </dgm:t>
    </dgm:pt>
    <dgm:pt modelId="{93A553ED-7CC5-413A-9EAA-4C43CB182076}" type="pres">
      <dgm:prSet presAssocID="{5F06CBDA-AFC0-4745-88BD-5449DC3778C4}" presName="root" presStyleCnt="0">
        <dgm:presLayoutVars>
          <dgm:dir/>
          <dgm:resizeHandles val="exact"/>
        </dgm:presLayoutVars>
      </dgm:prSet>
      <dgm:spPr/>
    </dgm:pt>
    <dgm:pt modelId="{91C9AA8F-5246-4502-BCAB-3FD5A3E2A4BB}" type="pres">
      <dgm:prSet presAssocID="{5F06CBDA-AFC0-4745-88BD-5449DC3778C4}" presName="container" presStyleCnt="0">
        <dgm:presLayoutVars>
          <dgm:dir/>
          <dgm:resizeHandles val="exact"/>
        </dgm:presLayoutVars>
      </dgm:prSet>
      <dgm:spPr/>
    </dgm:pt>
    <dgm:pt modelId="{87A38A87-E5DC-4708-8FEC-0A2E56E2B28B}" type="pres">
      <dgm:prSet presAssocID="{E29C7457-0F27-4C3B-AC98-9F5985EC9789}" presName="compNode" presStyleCnt="0"/>
      <dgm:spPr/>
    </dgm:pt>
    <dgm:pt modelId="{2313F83F-3C55-4A3C-92F3-014435F67BA5}" type="pres">
      <dgm:prSet presAssocID="{E29C7457-0F27-4C3B-AC98-9F5985EC9789}" presName="iconBgRect" presStyleLbl="bgShp" presStyleIdx="0" presStyleCnt="3"/>
      <dgm:spPr/>
    </dgm:pt>
    <dgm:pt modelId="{21AF31BD-9455-4D8F-B601-F558067F1776}" type="pres">
      <dgm:prSet presAssocID="{E29C7457-0F27-4C3B-AC98-9F5985EC978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C1"/>
        </a:ext>
      </dgm:extLst>
    </dgm:pt>
    <dgm:pt modelId="{88239A32-E6C5-4881-A0DF-FB10FEDF05DE}" type="pres">
      <dgm:prSet presAssocID="{E29C7457-0F27-4C3B-AC98-9F5985EC9789}" presName="spaceRect" presStyleCnt="0"/>
      <dgm:spPr/>
    </dgm:pt>
    <dgm:pt modelId="{887522A7-2877-45B5-9012-2832481BD048}" type="pres">
      <dgm:prSet presAssocID="{E29C7457-0F27-4C3B-AC98-9F5985EC9789}" presName="textRect" presStyleLbl="revTx" presStyleIdx="0" presStyleCnt="3">
        <dgm:presLayoutVars>
          <dgm:chMax val="1"/>
          <dgm:chPref val="1"/>
        </dgm:presLayoutVars>
      </dgm:prSet>
      <dgm:spPr/>
    </dgm:pt>
    <dgm:pt modelId="{1ACA8B99-13C4-402F-8D6E-34C1F0557738}" type="pres">
      <dgm:prSet presAssocID="{FF1B63DA-DBC6-4638-9DB3-A8926D46C84B}" presName="sibTrans" presStyleLbl="sibTrans2D1" presStyleIdx="0" presStyleCnt="0"/>
      <dgm:spPr/>
    </dgm:pt>
    <dgm:pt modelId="{EA08E5E9-4183-4839-A12E-465DD93F2C5C}" type="pres">
      <dgm:prSet presAssocID="{02CE3943-6B21-4789-B75A-CA55F41DE3B8}" presName="compNode" presStyleCnt="0"/>
      <dgm:spPr/>
    </dgm:pt>
    <dgm:pt modelId="{C8B286FA-BA17-469E-937B-40ABD11AB3D0}" type="pres">
      <dgm:prSet presAssocID="{02CE3943-6B21-4789-B75A-CA55F41DE3B8}" presName="iconBgRect" presStyleLbl="bgShp" presStyleIdx="1" presStyleCnt="3"/>
      <dgm:spPr/>
    </dgm:pt>
    <dgm:pt modelId="{FFE31E71-8D76-4F1F-A4AA-4CAFE2EFD919}" type="pres">
      <dgm:prSet presAssocID="{02CE3943-6B21-4789-B75A-CA55F41DE3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arch"/>
        </a:ext>
      </dgm:extLst>
    </dgm:pt>
    <dgm:pt modelId="{3DD1D71C-522F-40E9-9A91-428320DDE5C5}" type="pres">
      <dgm:prSet presAssocID="{02CE3943-6B21-4789-B75A-CA55F41DE3B8}" presName="spaceRect" presStyleCnt="0"/>
      <dgm:spPr/>
    </dgm:pt>
    <dgm:pt modelId="{06BA3442-B7EB-46AD-8589-E80220187D35}" type="pres">
      <dgm:prSet presAssocID="{02CE3943-6B21-4789-B75A-CA55F41DE3B8}" presName="textRect" presStyleLbl="revTx" presStyleIdx="1" presStyleCnt="3">
        <dgm:presLayoutVars>
          <dgm:chMax val="1"/>
          <dgm:chPref val="1"/>
        </dgm:presLayoutVars>
      </dgm:prSet>
      <dgm:spPr/>
    </dgm:pt>
    <dgm:pt modelId="{A61E42B8-9C6A-4FA8-86F4-422EF758CBC2}" type="pres">
      <dgm:prSet presAssocID="{4AA11396-3577-42F0-81FD-5C215DB5DBDC}" presName="sibTrans" presStyleLbl="sibTrans2D1" presStyleIdx="0" presStyleCnt="0"/>
      <dgm:spPr/>
    </dgm:pt>
    <dgm:pt modelId="{00711DF7-9C8F-405D-A4DB-59581D8ABD0E}" type="pres">
      <dgm:prSet presAssocID="{0009FE2C-85BE-4CFA-B42A-61BC6D39EF27}" presName="compNode" presStyleCnt="0"/>
      <dgm:spPr/>
    </dgm:pt>
    <dgm:pt modelId="{D0935664-A871-4AD9-A852-8CBCA11B1610}" type="pres">
      <dgm:prSet presAssocID="{0009FE2C-85BE-4CFA-B42A-61BC6D39EF27}" presName="iconBgRect" presStyleLbl="bgShp" presStyleIdx="2" presStyleCnt="3"/>
      <dgm:spPr/>
    </dgm:pt>
    <dgm:pt modelId="{8BDDBEC0-0D49-4E7A-B74E-D7EB805861A5}" type="pres">
      <dgm:prSet presAssocID="{0009FE2C-85BE-4CFA-B42A-61BC6D39EF2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hedule Event Action"/>
        </a:ext>
      </dgm:extLst>
    </dgm:pt>
    <dgm:pt modelId="{5321678A-1D3B-4C14-B168-E6E15BBCFFE3}" type="pres">
      <dgm:prSet presAssocID="{0009FE2C-85BE-4CFA-B42A-61BC6D39EF27}" presName="spaceRect" presStyleCnt="0"/>
      <dgm:spPr/>
    </dgm:pt>
    <dgm:pt modelId="{765351DC-6523-4651-AA64-B51B79DF2715}" type="pres">
      <dgm:prSet presAssocID="{0009FE2C-85BE-4CFA-B42A-61BC6D39EF2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CBA9D2A-93C4-4CD5-8F5E-32F11AE54B90}" type="presOf" srcId="{4AA11396-3577-42F0-81FD-5C215DB5DBDC}" destId="{A61E42B8-9C6A-4FA8-86F4-422EF758CBC2}" srcOrd="0" destOrd="0" presId="urn:microsoft.com/office/officeart/2018/2/layout/IconCircleList"/>
    <dgm:cxn modelId="{FFB6B170-3272-4841-BF41-6FC03048B30B}" type="presOf" srcId="{0009FE2C-85BE-4CFA-B42A-61BC6D39EF27}" destId="{765351DC-6523-4651-AA64-B51B79DF2715}" srcOrd="0" destOrd="0" presId="urn:microsoft.com/office/officeart/2018/2/layout/IconCircleList"/>
    <dgm:cxn modelId="{0700DF83-1328-4DC6-A2E9-A7CE0485BE59}" srcId="{5F06CBDA-AFC0-4745-88BD-5449DC3778C4}" destId="{02CE3943-6B21-4789-B75A-CA55F41DE3B8}" srcOrd="1" destOrd="0" parTransId="{ACEAB199-9ECF-451D-BB03-7D9A362E1D75}" sibTransId="{4AA11396-3577-42F0-81FD-5C215DB5DBDC}"/>
    <dgm:cxn modelId="{3E3FDF8C-8F47-49C1-89E9-93743B5A25ED}" srcId="{5F06CBDA-AFC0-4745-88BD-5449DC3778C4}" destId="{0009FE2C-85BE-4CFA-B42A-61BC6D39EF27}" srcOrd="2" destOrd="0" parTransId="{0546E9F0-9C1F-463B-95EA-F8A00869250D}" sibTransId="{65AA69E0-6ED7-4387-879A-C1ED07FB528E}"/>
    <dgm:cxn modelId="{FDAED6BC-6355-4644-9A12-842DF3FCE4E0}" srcId="{5F06CBDA-AFC0-4745-88BD-5449DC3778C4}" destId="{E29C7457-0F27-4C3B-AC98-9F5985EC9789}" srcOrd="0" destOrd="0" parTransId="{624D9FCB-BD4E-4304-865F-E2E9F5897A7E}" sibTransId="{FF1B63DA-DBC6-4638-9DB3-A8926D46C84B}"/>
    <dgm:cxn modelId="{C39010C1-5417-4BF1-BA2B-75DABECE684A}" type="presOf" srcId="{02CE3943-6B21-4789-B75A-CA55F41DE3B8}" destId="{06BA3442-B7EB-46AD-8589-E80220187D35}" srcOrd="0" destOrd="0" presId="urn:microsoft.com/office/officeart/2018/2/layout/IconCircleList"/>
    <dgm:cxn modelId="{983B97F5-FBC3-41E7-9CD2-61DAB92DD42F}" type="presOf" srcId="{5F06CBDA-AFC0-4745-88BD-5449DC3778C4}" destId="{93A553ED-7CC5-413A-9EAA-4C43CB182076}" srcOrd="0" destOrd="0" presId="urn:microsoft.com/office/officeart/2018/2/layout/IconCircleList"/>
    <dgm:cxn modelId="{6F9C31F6-5011-4875-A861-40A300462DC5}" type="presOf" srcId="{FF1B63DA-DBC6-4638-9DB3-A8926D46C84B}" destId="{1ACA8B99-13C4-402F-8D6E-34C1F0557738}" srcOrd="0" destOrd="0" presId="urn:microsoft.com/office/officeart/2018/2/layout/IconCircleList"/>
    <dgm:cxn modelId="{EAB905FF-8296-4439-92FE-72673A95F022}" type="presOf" srcId="{E29C7457-0F27-4C3B-AC98-9F5985EC9789}" destId="{887522A7-2877-45B5-9012-2832481BD048}" srcOrd="0" destOrd="0" presId="urn:microsoft.com/office/officeart/2018/2/layout/IconCircleList"/>
    <dgm:cxn modelId="{E0A6ED81-7099-4118-BA8E-AD595CE542ED}" type="presParOf" srcId="{93A553ED-7CC5-413A-9EAA-4C43CB182076}" destId="{91C9AA8F-5246-4502-BCAB-3FD5A3E2A4BB}" srcOrd="0" destOrd="0" presId="urn:microsoft.com/office/officeart/2018/2/layout/IconCircleList"/>
    <dgm:cxn modelId="{79BA2FA6-B606-4DDA-855F-275BE0DAB231}" type="presParOf" srcId="{91C9AA8F-5246-4502-BCAB-3FD5A3E2A4BB}" destId="{87A38A87-E5DC-4708-8FEC-0A2E56E2B28B}" srcOrd="0" destOrd="0" presId="urn:microsoft.com/office/officeart/2018/2/layout/IconCircleList"/>
    <dgm:cxn modelId="{07529CE6-C557-4146-B4C5-A19FE0E7E182}" type="presParOf" srcId="{87A38A87-E5DC-4708-8FEC-0A2E56E2B28B}" destId="{2313F83F-3C55-4A3C-92F3-014435F67BA5}" srcOrd="0" destOrd="0" presId="urn:microsoft.com/office/officeart/2018/2/layout/IconCircleList"/>
    <dgm:cxn modelId="{8C0EDA7D-D3CA-4DAA-9F8A-E0F2EF0B35F4}" type="presParOf" srcId="{87A38A87-E5DC-4708-8FEC-0A2E56E2B28B}" destId="{21AF31BD-9455-4D8F-B601-F558067F1776}" srcOrd="1" destOrd="0" presId="urn:microsoft.com/office/officeart/2018/2/layout/IconCircleList"/>
    <dgm:cxn modelId="{6FF7A530-F33B-49FA-BD6F-945FA09EC8B7}" type="presParOf" srcId="{87A38A87-E5DC-4708-8FEC-0A2E56E2B28B}" destId="{88239A32-E6C5-4881-A0DF-FB10FEDF05DE}" srcOrd="2" destOrd="0" presId="urn:microsoft.com/office/officeart/2018/2/layout/IconCircleList"/>
    <dgm:cxn modelId="{1D33B526-0A75-4622-B390-7A916B52BD5D}" type="presParOf" srcId="{87A38A87-E5DC-4708-8FEC-0A2E56E2B28B}" destId="{887522A7-2877-45B5-9012-2832481BD048}" srcOrd="3" destOrd="0" presId="urn:microsoft.com/office/officeart/2018/2/layout/IconCircleList"/>
    <dgm:cxn modelId="{2CDEF1AA-A627-44C0-B0A3-B3165D9551CF}" type="presParOf" srcId="{91C9AA8F-5246-4502-BCAB-3FD5A3E2A4BB}" destId="{1ACA8B99-13C4-402F-8D6E-34C1F0557738}" srcOrd="1" destOrd="0" presId="urn:microsoft.com/office/officeart/2018/2/layout/IconCircleList"/>
    <dgm:cxn modelId="{DEF1A6BF-2CD6-4EA2-9FC6-C9DDB1A54F73}" type="presParOf" srcId="{91C9AA8F-5246-4502-BCAB-3FD5A3E2A4BB}" destId="{EA08E5E9-4183-4839-A12E-465DD93F2C5C}" srcOrd="2" destOrd="0" presId="urn:microsoft.com/office/officeart/2018/2/layout/IconCircleList"/>
    <dgm:cxn modelId="{3C0503CA-5FFE-4BFB-B80B-66286699289E}" type="presParOf" srcId="{EA08E5E9-4183-4839-A12E-465DD93F2C5C}" destId="{C8B286FA-BA17-469E-937B-40ABD11AB3D0}" srcOrd="0" destOrd="0" presId="urn:microsoft.com/office/officeart/2018/2/layout/IconCircleList"/>
    <dgm:cxn modelId="{CEFB2AFB-BEE9-4410-B7F1-5B2F7C88C785}" type="presParOf" srcId="{EA08E5E9-4183-4839-A12E-465DD93F2C5C}" destId="{FFE31E71-8D76-4F1F-A4AA-4CAFE2EFD919}" srcOrd="1" destOrd="0" presId="urn:microsoft.com/office/officeart/2018/2/layout/IconCircleList"/>
    <dgm:cxn modelId="{E0817799-A065-4501-A6CF-81F2140CE6E4}" type="presParOf" srcId="{EA08E5E9-4183-4839-A12E-465DD93F2C5C}" destId="{3DD1D71C-522F-40E9-9A91-428320DDE5C5}" srcOrd="2" destOrd="0" presId="urn:microsoft.com/office/officeart/2018/2/layout/IconCircleList"/>
    <dgm:cxn modelId="{538245EF-9758-431C-A37B-6D69D4C39E9F}" type="presParOf" srcId="{EA08E5E9-4183-4839-A12E-465DD93F2C5C}" destId="{06BA3442-B7EB-46AD-8589-E80220187D35}" srcOrd="3" destOrd="0" presId="urn:microsoft.com/office/officeart/2018/2/layout/IconCircleList"/>
    <dgm:cxn modelId="{B0BFDB07-274A-4FFE-B8FD-A2B10BEA9907}" type="presParOf" srcId="{91C9AA8F-5246-4502-BCAB-3FD5A3E2A4BB}" destId="{A61E42B8-9C6A-4FA8-86F4-422EF758CBC2}" srcOrd="3" destOrd="0" presId="urn:microsoft.com/office/officeart/2018/2/layout/IconCircleList"/>
    <dgm:cxn modelId="{2D1D42CF-A7E1-4C6F-809C-F484720BE733}" type="presParOf" srcId="{91C9AA8F-5246-4502-BCAB-3FD5A3E2A4BB}" destId="{00711DF7-9C8F-405D-A4DB-59581D8ABD0E}" srcOrd="4" destOrd="0" presId="urn:microsoft.com/office/officeart/2018/2/layout/IconCircleList"/>
    <dgm:cxn modelId="{4CD1C93B-B857-4AB4-97A2-49EAA20996A8}" type="presParOf" srcId="{00711DF7-9C8F-405D-A4DB-59581D8ABD0E}" destId="{D0935664-A871-4AD9-A852-8CBCA11B1610}" srcOrd="0" destOrd="0" presId="urn:microsoft.com/office/officeart/2018/2/layout/IconCircleList"/>
    <dgm:cxn modelId="{0CF75886-439C-4C6C-98B1-43E0AB42BA66}" type="presParOf" srcId="{00711DF7-9C8F-405D-A4DB-59581D8ABD0E}" destId="{8BDDBEC0-0D49-4E7A-B74E-D7EB805861A5}" srcOrd="1" destOrd="0" presId="urn:microsoft.com/office/officeart/2018/2/layout/IconCircleList"/>
    <dgm:cxn modelId="{3FAB59E5-01EB-4663-A9FB-CB6C977DA51A}" type="presParOf" srcId="{00711DF7-9C8F-405D-A4DB-59581D8ABD0E}" destId="{5321678A-1D3B-4C14-B168-E6E15BBCFFE3}" srcOrd="2" destOrd="0" presId="urn:microsoft.com/office/officeart/2018/2/layout/IconCircleList"/>
    <dgm:cxn modelId="{EFD831B8-EB84-4F4A-994F-BE59D0162402}" type="presParOf" srcId="{00711DF7-9C8F-405D-A4DB-59581D8ABD0E}" destId="{765351DC-6523-4651-AA64-B51B79DF2715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9BEF7D-A6BA-4272-AE2D-2E2027013C16}">
      <dsp:nvSpPr>
        <dsp:cNvPr id="0" name=""/>
        <dsp:cNvSpPr/>
      </dsp:nvSpPr>
      <dsp:spPr>
        <a:xfrm>
          <a:off x="3087242" y="266692"/>
          <a:ext cx="1020783" cy="1020783"/>
        </a:xfrm>
        <a:prstGeom prst="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B7CA73-02B2-4526-9C13-5462110D0824}">
      <dsp:nvSpPr>
        <dsp:cNvPr id="0" name=""/>
        <dsp:cNvSpPr/>
      </dsp:nvSpPr>
      <dsp:spPr>
        <a:xfrm>
          <a:off x="3741156" y="1628510"/>
          <a:ext cx="2916524" cy="437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Public-Key Cryptography: A Paradigm Shift</a:t>
          </a:r>
        </a:p>
      </dsp:txBody>
      <dsp:txXfrm>
        <a:off x="3741156" y="1628510"/>
        <a:ext cx="2916524" cy="437478"/>
      </dsp:txXfrm>
    </dsp:sp>
    <dsp:sp modelId="{8CFFEA1E-3CC8-434A-BCAC-3F7C5647C677}">
      <dsp:nvSpPr>
        <dsp:cNvPr id="0" name=""/>
        <dsp:cNvSpPr/>
      </dsp:nvSpPr>
      <dsp:spPr>
        <a:xfrm>
          <a:off x="3741156" y="2175586"/>
          <a:ext cx="2916524" cy="810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Symmetric–Key Cryptography But distribution of keys?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1970s – Diffie Helmen and Martin Hellman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RSA Algorithm – Public Key Cryptography </a:t>
          </a:r>
        </a:p>
      </dsp:txBody>
      <dsp:txXfrm>
        <a:off x="3741156" y="2175586"/>
        <a:ext cx="2916524" cy="810247"/>
      </dsp:txXfrm>
    </dsp:sp>
    <dsp:sp modelId="{C49BA1A2-821A-4E52-B043-B46F29107F86}">
      <dsp:nvSpPr>
        <dsp:cNvPr id="0" name=""/>
        <dsp:cNvSpPr/>
      </dsp:nvSpPr>
      <dsp:spPr>
        <a:xfrm>
          <a:off x="3528111" y="603612"/>
          <a:ext cx="2545884" cy="1045813"/>
        </a:xfrm>
        <a:prstGeom prst="rect">
          <a:avLst/>
        </a:prstGeom>
        <a:noFill/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DD7079-4D50-466B-93C1-20FFDE1938AA}">
      <dsp:nvSpPr>
        <dsp:cNvPr id="0" name=""/>
        <dsp:cNvSpPr/>
      </dsp:nvSpPr>
      <dsp:spPr>
        <a:xfrm>
          <a:off x="72923" y="1638788"/>
          <a:ext cx="2916524" cy="437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From Ancient Scripts to Digital Encryption</a:t>
          </a:r>
        </a:p>
      </dsp:txBody>
      <dsp:txXfrm>
        <a:off x="72923" y="1638788"/>
        <a:ext cx="2916524" cy="437478"/>
      </dsp:txXfrm>
    </dsp:sp>
    <dsp:sp modelId="{CC321E05-8250-4F61-A40F-BF01F78C9EA3}">
      <dsp:nvSpPr>
        <dsp:cNvPr id="0" name=""/>
        <dsp:cNvSpPr/>
      </dsp:nvSpPr>
      <dsp:spPr>
        <a:xfrm>
          <a:off x="72923" y="2260794"/>
          <a:ext cx="2916524" cy="8102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Caesars Ciphers – Roman Military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Traditional methods not effective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More Secure encryption needed</a:t>
          </a:r>
        </a:p>
      </dsp:txBody>
      <dsp:txXfrm>
        <a:off x="72923" y="2260794"/>
        <a:ext cx="2916524" cy="810247"/>
      </dsp:txXfrm>
    </dsp:sp>
    <dsp:sp modelId="{045C18E6-F143-47E0-9942-CBA4DB6D5140}">
      <dsp:nvSpPr>
        <dsp:cNvPr id="0" name=""/>
        <dsp:cNvSpPr/>
      </dsp:nvSpPr>
      <dsp:spPr>
        <a:xfrm>
          <a:off x="7626779" y="353702"/>
          <a:ext cx="1020783" cy="1020783"/>
        </a:xfrm>
        <a:prstGeom prst="rect">
          <a:avLst/>
        </a:prstGeom>
        <a:noFill/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D126BD-3A36-4878-A0FE-2CE295FC148D}">
      <dsp:nvSpPr>
        <dsp:cNvPr id="0" name=""/>
        <dsp:cNvSpPr/>
      </dsp:nvSpPr>
      <dsp:spPr>
        <a:xfrm>
          <a:off x="7443854" y="1611062"/>
          <a:ext cx="2916524" cy="6597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Data Encryption Standard (DES)</a:t>
          </a:r>
        </a:p>
      </dsp:txBody>
      <dsp:txXfrm>
        <a:off x="7443854" y="1611062"/>
        <a:ext cx="2916524" cy="659778"/>
      </dsp:txXfrm>
    </dsp:sp>
    <dsp:sp modelId="{A987DF36-D9C0-463A-80BD-EA115AF6ADAE}">
      <dsp:nvSpPr>
        <dsp:cNvPr id="0" name=""/>
        <dsp:cNvSpPr/>
      </dsp:nvSpPr>
      <dsp:spPr>
        <a:xfrm>
          <a:off x="7432421" y="2051889"/>
          <a:ext cx="2916524" cy="9926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1970s Standardization: National Institute of Standards and Technology (NIST) 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56-bit Key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DES’s Security - Brute-force attacks more feasible</a:t>
          </a:r>
        </a:p>
      </dsp:txBody>
      <dsp:txXfrm>
        <a:off x="7432421" y="2051889"/>
        <a:ext cx="2916524" cy="992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021D90-355F-D943-B983-815AAE38B3EB}">
      <dsp:nvSpPr>
        <dsp:cNvPr id="0" name=""/>
        <dsp:cNvSpPr/>
      </dsp:nvSpPr>
      <dsp:spPr>
        <a:xfrm>
          <a:off x="3882309" y="806550"/>
          <a:ext cx="63818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38186" y="45720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184683" y="849008"/>
        <a:ext cx="33439" cy="6523"/>
      </dsp:txXfrm>
    </dsp:sp>
    <dsp:sp modelId="{5B8D084F-2204-7C41-BC23-679AEDDAE17E}">
      <dsp:nvSpPr>
        <dsp:cNvPr id="0" name=""/>
        <dsp:cNvSpPr/>
      </dsp:nvSpPr>
      <dsp:spPr>
        <a:xfrm>
          <a:off x="1050746" y="2261"/>
          <a:ext cx="2833362" cy="170001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837" tIns="145734" rIns="138837" bIns="145734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Basics of RSA Algorithm: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Public and Private Key</a:t>
          </a:r>
        </a:p>
      </dsp:txBody>
      <dsp:txXfrm>
        <a:off x="1050746" y="2261"/>
        <a:ext cx="2833362" cy="1700017"/>
      </dsp:txXfrm>
    </dsp:sp>
    <dsp:sp modelId="{25A8C6DE-5107-F94E-9845-70BA0253428F}">
      <dsp:nvSpPr>
        <dsp:cNvPr id="0" name=""/>
        <dsp:cNvSpPr/>
      </dsp:nvSpPr>
      <dsp:spPr>
        <a:xfrm>
          <a:off x="7384458" y="804288"/>
          <a:ext cx="621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7981"/>
              </a:moveTo>
              <a:lnTo>
                <a:pt x="327636" y="47981"/>
              </a:lnTo>
              <a:lnTo>
                <a:pt x="327636" y="45720"/>
              </a:lnTo>
              <a:lnTo>
                <a:pt x="621073" y="45720"/>
              </a:lnTo>
            </a:path>
          </a:pathLst>
        </a:custGeom>
        <a:noFill/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678703" y="846747"/>
        <a:ext cx="32583" cy="6523"/>
      </dsp:txXfrm>
    </dsp:sp>
    <dsp:sp modelId="{60E34C61-35B8-9B49-9949-5CCC7ABDCEAE}">
      <dsp:nvSpPr>
        <dsp:cNvPr id="0" name=""/>
        <dsp:cNvSpPr/>
      </dsp:nvSpPr>
      <dsp:spPr>
        <a:xfrm>
          <a:off x="4552896" y="2261"/>
          <a:ext cx="2833362" cy="170001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837" tIns="145734" rIns="138837" bIns="145734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Steps:</a:t>
          </a:r>
        </a:p>
      </dsp:txBody>
      <dsp:txXfrm>
        <a:off x="4552896" y="2261"/>
        <a:ext cx="2833362" cy="1700017"/>
      </dsp:txXfrm>
    </dsp:sp>
    <dsp:sp modelId="{F902133F-3F13-B549-9671-0139F8587BB0}">
      <dsp:nvSpPr>
        <dsp:cNvPr id="0" name=""/>
        <dsp:cNvSpPr/>
      </dsp:nvSpPr>
      <dsp:spPr>
        <a:xfrm>
          <a:off x="2484541" y="1698217"/>
          <a:ext cx="6970072" cy="623335"/>
        </a:xfrm>
        <a:custGeom>
          <a:avLst/>
          <a:gdLst/>
          <a:ahLst/>
          <a:cxnLst/>
          <a:rect l="0" t="0" r="0" b="0"/>
          <a:pathLst>
            <a:path>
              <a:moveTo>
                <a:pt x="6970072" y="0"/>
              </a:moveTo>
              <a:lnTo>
                <a:pt x="6970072" y="328767"/>
              </a:lnTo>
              <a:lnTo>
                <a:pt x="0" y="328767"/>
              </a:lnTo>
              <a:lnTo>
                <a:pt x="0" y="623335"/>
              </a:lnTo>
            </a:path>
          </a:pathLst>
        </a:custGeom>
        <a:noFill/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794560" y="2006623"/>
        <a:ext cx="350034" cy="6523"/>
      </dsp:txXfrm>
    </dsp:sp>
    <dsp:sp modelId="{8E5BFA78-F7CD-1742-BF68-AF6095CFEE71}">
      <dsp:nvSpPr>
        <dsp:cNvPr id="0" name=""/>
        <dsp:cNvSpPr/>
      </dsp:nvSpPr>
      <dsp:spPr>
        <a:xfrm>
          <a:off x="8037932" y="0"/>
          <a:ext cx="2833362" cy="170001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837" tIns="145734" rIns="138837" bIns="145734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Public and Private Key Generation: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Two Prime Numbers</a:t>
          </a:r>
        </a:p>
      </dsp:txBody>
      <dsp:txXfrm>
        <a:off x="8037932" y="0"/>
        <a:ext cx="2833362" cy="1700017"/>
      </dsp:txXfrm>
    </dsp:sp>
    <dsp:sp modelId="{B20927B9-4545-BF48-8376-07F4F710F1C5}">
      <dsp:nvSpPr>
        <dsp:cNvPr id="0" name=""/>
        <dsp:cNvSpPr/>
      </dsp:nvSpPr>
      <dsp:spPr>
        <a:xfrm>
          <a:off x="3899422" y="3158241"/>
          <a:ext cx="621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21073" y="45720"/>
              </a:lnTo>
            </a:path>
          </a:pathLst>
        </a:custGeom>
        <a:noFill/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193667" y="3200699"/>
        <a:ext cx="32583" cy="6523"/>
      </dsp:txXfrm>
    </dsp:sp>
    <dsp:sp modelId="{8AEA0CF3-59B1-7E4B-9155-6A6CF018DE94}">
      <dsp:nvSpPr>
        <dsp:cNvPr id="0" name=""/>
        <dsp:cNvSpPr/>
      </dsp:nvSpPr>
      <dsp:spPr>
        <a:xfrm>
          <a:off x="1067860" y="2353952"/>
          <a:ext cx="2833362" cy="170001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837" tIns="145734" rIns="138837" bIns="145734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Encryption and Decryption Process: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Ciphertext</a:t>
          </a:r>
        </a:p>
      </dsp:txBody>
      <dsp:txXfrm>
        <a:off x="1067860" y="2353952"/>
        <a:ext cx="2833362" cy="1700017"/>
      </dsp:txXfrm>
    </dsp:sp>
    <dsp:sp modelId="{07D182A8-D6F7-4C41-9776-4CFDCD14CF51}">
      <dsp:nvSpPr>
        <dsp:cNvPr id="0" name=""/>
        <dsp:cNvSpPr/>
      </dsp:nvSpPr>
      <dsp:spPr>
        <a:xfrm>
          <a:off x="7384458" y="3158241"/>
          <a:ext cx="6210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21073" y="45720"/>
              </a:lnTo>
            </a:path>
          </a:pathLst>
        </a:custGeom>
        <a:noFill/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678703" y="3200699"/>
        <a:ext cx="32583" cy="6523"/>
      </dsp:txXfrm>
    </dsp:sp>
    <dsp:sp modelId="{88F5CB9C-70B8-DA43-BA2E-B82D7E544A8D}">
      <dsp:nvSpPr>
        <dsp:cNvPr id="0" name=""/>
        <dsp:cNvSpPr/>
      </dsp:nvSpPr>
      <dsp:spPr>
        <a:xfrm>
          <a:off x="4552896" y="2353952"/>
          <a:ext cx="2833362" cy="170001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837" tIns="145734" rIns="138837" bIns="145734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Security Based on </a:t>
          </a:r>
          <a:r>
            <a:rPr lang="en-US" sz="1800" kern="1200"/>
            <a:t>Computational</a:t>
          </a:r>
          <a:r>
            <a:rPr lang="en-US" sz="1600" kern="1200"/>
            <a:t> Difficulty: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Factoring Number to Prime Numbers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Key Length (</a:t>
          </a:r>
          <a:r>
            <a:rPr lang="en-IE" sz="1200" b="0" i="0" kern="1200"/>
            <a:t>1024, 2048, and 3072 bits</a:t>
          </a:r>
          <a:r>
            <a:rPr lang="en-US" sz="1200" kern="1200"/>
            <a:t>)</a:t>
          </a:r>
        </a:p>
      </dsp:txBody>
      <dsp:txXfrm>
        <a:off x="4552896" y="2353952"/>
        <a:ext cx="2833362" cy="1700017"/>
      </dsp:txXfrm>
    </dsp:sp>
    <dsp:sp modelId="{603573D3-B016-2943-940F-E4E7EB20DF61}">
      <dsp:nvSpPr>
        <dsp:cNvPr id="0" name=""/>
        <dsp:cNvSpPr/>
      </dsp:nvSpPr>
      <dsp:spPr>
        <a:xfrm>
          <a:off x="8037932" y="2353952"/>
          <a:ext cx="2833362" cy="170001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837" tIns="145734" rIns="138837" bIns="145734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Applications in Digital Security: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SSL/TLS handshake</a:t>
          </a:r>
        </a:p>
      </dsp:txBody>
      <dsp:txXfrm>
        <a:off x="8037932" y="2353952"/>
        <a:ext cx="2833362" cy="17000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56617F-6B8B-4EC1-8211-64A2F427F92C}">
      <dsp:nvSpPr>
        <dsp:cNvPr id="0" name=""/>
        <dsp:cNvSpPr/>
      </dsp:nvSpPr>
      <dsp:spPr>
        <a:xfrm>
          <a:off x="1225236" y="628581"/>
          <a:ext cx="1302444" cy="13024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C3CC2A-1AC4-449A-B363-C47B09740FA9}">
      <dsp:nvSpPr>
        <dsp:cNvPr id="0" name=""/>
        <dsp:cNvSpPr/>
      </dsp:nvSpPr>
      <dsp:spPr>
        <a:xfrm>
          <a:off x="429298" y="2287929"/>
          <a:ext cx="28943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The Turing Award: Computing's Highest Honor</a:t>
          </a:r>
        </a:p>
      </dsp:txBody>
      <dsp:txXfrm>
        <a:off x="429298" y="2287929"/>
        <a:ext cx="2894321" cy="720000"/>
      </dsp:txXfrm>
    </dsp:sp>
    <dsp:sp modelId="{AACC09F5-A2C9-4895-859C-274CD226B6C5}">
      <dsp:nvSpPr>
        <dsp:cNvPr id="0" name=""/>
        <dsp:cNvSpPr/>
      </dsp:nvSpPr>
      <dsp:spPr>
        <a:xfrm>
          <a:off x="4626064" y="628581"/>
          <a:ext cx="1302444" cy="13024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F378A5-8A00-4856-8B41-47E7CDFD7EEB}">
      <dsp:nvSpPr>
        <dsp:cNvPr id="0" name=""/>
        <dsp:cNvSpPr/>
      </dsp:nvSpPr>
      <dsp:spPr>
        <a:xfrm>
          <a:off x="3830126" y="2287929"/>
          <a:ext cx="28943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The Trio's Achievement: Setting Cryptography Milestones</a:t>
          </a:r>
        </a:p>
      </dsp:txBody>
      <dsp:txXfrm>
        <a:off x="3830126" y="2287929"/>
        <a:ext cx="2894321" cy="720000"/>
      </dsp:txXfrm>
    </dsp:sp>
    <dsp:sp modelId="{295596D1-6409-4B58-BF42-F528018C853D}">
      <dsp:nvSpPr>
        <dsp:cNvPr id="0" name=""/>
        <dsp:cNvSpPr/>
      </dsp:nvSpPr>
      <dsp:spPr>
        <a:xfrm>
          <a:off x="8026892" y="628581"/>
          <a:ext cx="1302444" cy="13024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CBEA84-639C-41EF-9528-ECD0D4986D37}">
      <dsp:nvSpPr>
        <dsp:cNvPr id="0" name=""/>
        <dsp:cNvSpPr/>
      </dsp:nvSpPr>
      <dsp:spPr>
        <a:xfrm>
          <a:off x="7230954" y="2287929"/>
          <a:ext cx="289432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RSA's Broader Impact: From Theory to Practice</a:t>
          </a:r>
        </a:p>
      </dsp:txBody>
      <dsp:txXfrm>
        <a:off x="7230954" y="2287929"/>
        <a:ext cx="2894321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13F83F-3C55-4A3C-92F3-014435F67BA5}">
      <dsp:nvSpPr>
        <dsp:cNvPr id="0" name=""/>
        <dsp:cNvSpPr/>
      </dsp:nvSpPr>
      <dsp:spPr>
        <a:xfrm>
          <a:off x="94232" y="1368950"/>
          <a:ext cx="898610" cy="89861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AF31BD-9455-4D8F-B601-F558067F1776}">
      <dsp:nvSpPr>
        <dsp:cNvPr id="0" name=""/>
        <dsp:cNvSpPr/>
      </dsp:nvSpPr>
      <dsp:spPr>
        <a:xfrm>
          <a:off x="282940" y="1557658"/>
          <a:ext cx="521193" cy="5211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7522A7-2877-45B5-9012-2832481BD048}">
      <dsp:nvSpPr>
        <dsp:cNvPr id="0" name=""/>
        <dsp:cNvSpPr/>
      </dsp:nvSpPr>
      <dsp:spPr>
        <a:xfrm>
          <a:off x="1185401" y="1368950"/>
          <a:ext cx="2118152" cy="8986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Quantum Computing: A Challenge to Current Standards</a:t>
          </a:r>
        </a:p>
      </dsp:txBody>
      <dsp:txXfrm>
        <a:off x="1185401" y="1368950"/>
        <a:ext cx="2118152" cy="898610"/>
      </dsp:txXfrm>
    </dsp:sp>
    <dsp:sp modelId="{C8B286FA-BA17-469E-937B-40ABD11AB3D0}">
      <dsp:nvSpPr>
        <dsp:cNvPr id="0" name=""/>
        <dsp:cNvSpPr/>
      </dsp:nvSpPr>
      <dsp:spPr>
        <a:xfrm>
          <a:off x="3672626" y="1368950"/>
          <a:ext cx="898610" cy="89861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E31E71-8D76-4F1F-A4AA-4CAFE2EFD919}">
      <dsp:nvSpPr>
        <dsp:cNvPr id="0" name=""/>
        <dsp:cNvSpPr/>
      </dsp:nvSpPr>
      <dsp:spPr>
        <a:xfrm>
          <a:off x="3861334" y="1557658"/>
          <a:ext cx="521193" cy="5211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BA3442-B7EB-46AD-8589-E80220187D35}">
      <dsp:nvSpPr>
        <dsp:cNvPr id="0" name=""/>
        <dsp:cNvSpPr/>
      </dsp:nvSpPr>
      <dsp:spPr>
        <a:xfrm>
          <a:off x="4763795" y="1368950"/>
          <a:ext cx="2118152" cy="8986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The Quest for Quantum-Resistant Algorithms </a:t>
          </a:r>
        </a:p>
      </dsp:txBody>
      <dsp:txXfrm>
        <a:off x="4763795" y="1368950"/>
        <a:ext cx="2118152" cy="898610"/>
      </dsp:txXfrm>
    </dsp:sp>
    <dsp:sp modelId="{D0935664-A871-4AD9-A852-8CBCA11B1610}">
      <dsp:nvSpPr>
        <dsp:cNvPr id="0" name=""/>
        <dsp:cNvSpPr/>
      </dsp:nvSpPr>
      <dsp:spPr>
        <a:xfrm>
          <a:off x="7251019" y="1368950"/>
          <a:ext cx="898610" cy="89861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DDBEC0-0D49-4E7A-B74E-D7EB805861A5}">
      <dsp:nvSpPr>
        <dsp:cNvPr id="0" name=""/>
        <dsp:cNvSpPr/>
      </dsp:nvSpPr>
      <dsp:spPr>
        <a:xfrm>
          <a:off x="7439727" y="1557658"/>
          <a:ext cx="521193" cy="5211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5351DC-6523-4651-AA64-B51B79DF2715}">
      <dsp:nvSpPr>
        <dsp:cNvPr id="0" name=""/>
        <dsp:cNvSpPr/>
      </dsp:nvSpPr>
      <dsp:spPr>
        <a:xfrm>
          <a:off x="8342189" y="1368950"/>
          <a:ext cx="2118152" cy="8986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Challenges in Implementation and Adoption</a:t>
          </a:r>
        </a:p>
      </dsp:txBody>
      <dsp:txXfrm>
        <a:off x="8342189" y="1368950"/>
        <a:ext cx="2118152" cy="8986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1BB9A-114F-C947-94E3-ACEB4EEF42DF}" type="datetimeFigureOut">
              <a:rPr lang="en-US" smtClean="0"/>
              <a:t>12/12/2023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FF66E-9428-774F-AD02-095B416C7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667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FF66E-9428-774F-AD02-095B416C75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6960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FF66E-9428-774F-AD02-095B416C75A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505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FF66E-9428-774F-AD02-095B416C75A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579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FF66E-9428-774F-AD02-095B416C75A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65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FF66E-9428-774F-AD02-095B416C75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972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FF66E-9428-774F-AD02-095B416C75A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770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FF66E-9428-774F-AD02-095B416C75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09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FF66E-9428-774F-AD02-095B416C75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03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FF66E-9428-774F-AD02-095B416C75A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086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FF66E-9428-774F-AD02-095B416C75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451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FF66E-9428-774F-AD02-095B416C75A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851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12/12/2023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7.jpeg"/><Relationship Id="rId4" Type="http://schemas.openxmlformats.org/officeDocument/2006/relationships/diagramLayout" Target="../diagrams/layout1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5BD92-7ED8-B04A-B7B1-F03B7C1763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2" y="639097"/>
            <a:ext cx="4961534" cy="3781101"/>
          </a:xfrm>
        </p:spPr>
        <p:txBody>
          <a:bodyPr>
            <a:normAutofit/>
          </a:bodyPr>
          <a:lstStyle/>
          <a:p>
            <a:r>
              <a:rPr lang="en-IE" sz="3400" b="0" i="0">
                <a:effectLst/>
                <a:latin typeface="Google Sans"/>
              </a:rPr>
              <a:t>Rivest-Shamir-Adleman (RSA)  Algorithm</a:t>
            </a:r>
            <a:endParaRPr lang="en-US" sz="3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61E6BA-E1BC-0DD5-2B30-BCDFA25727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4961535" cy="785656"/>
          </a:xfrm>
        </p:spPr>
        <p:txBody>
          <a:bodyPr>
            <a:normAutofit/>
          </a:bodyPr>
          <a:lstStyle/>
          <a:p>
            <a:r>
              <a:rPr lang="en-US"/>
              <a:t>Presented By: Rohan Sikder &amp; Ronan Noonan</a:t>
            </a:r>
          </a:p>
        </p:txBody>
      </p:sp>
      <p:sp>
        <p:nvSpPr>
          <p:cNvPr id="1030" name="Rectangle 1029">
            <a:extLst>
              <a:ext uri="{FF2B5EF4-FFF2-40B4-BE49-F238E27FC236}">
                <a16:creationId xmlns:a16="http://schemas.microsoft.com/office/drawing/2014/main" id="{A05A293D-F269-4473-8603-8FA6CEF2B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00916" y="0"/>
            <a:ext cx="609108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ounded Rectangle 14">
            <a:extLst>
              <a:ext uri="{FF2B5EF4-FFF2-40B4-BE49-F238E27FC236}">
                <a16:creationId xmlns:a16="http://schemas.microsoft.com/office/drawing/2014/main" id="{43794753-1376-431D-9F85-6AECA9C15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6326" y="958640"/>
            <a:ext cx="479221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954B9967-D182-549B-602F-22B135905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2601" y="1700892"/>
            <a:ext cx="4155286" cy="1205034"/>
          </a:xfrm>
          <a:prstGeom prst="rect">
            <a:avLst/>
          </a:prstGeom>
        </p:spPr>
      </p:pic>
      <p:pic>
        <p:nvPicPr>
          <p:cNvPr id="1028" name="Picture 4" descr="1983: Three Inventors Receive Patent for Encryption Algorithm RSA :  Cryptologic Dates in History Calendar">
            <a:extLst>
              <a:ext uri="{FF2B5EF4-FFF2-40B4-BE49-F238E27FC236}">
                <a16:creationId xmlns:a16="http://schemas.microsoft.com/office/drawing/2014/main" id="{6979023D-B82C-98B6-6A85-F1119513F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70804" y="3496441"/>
            <a:ext cx="2958880" cy="209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0091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C48D3A-EFEC-8F20-09F2-535215C7E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FB37A-E250-B569-CC6B-BBDE07AF8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067" y="1493343"/>
            <a:ext cx="5365218" cy="4900014"/>
          </a:xfrm>
          <a:effectLst/>
        </p:spPr>
        <p:txBody>
          <a:bodyPr>
            <a:normAutofit/>
          </a:bodyPr>
          <a:lstStyle/>
          <a:p>
            <a:r>
              <a:rPr lang="en-US" sz="1600">
                <a:ea typeface="+mn-lt"/>
                <a:cs typeface="+mn-lt"/>
              </a:rPr>
              <a:t>RSA's Central Role in Communication Security</a:t>
            </a:r>
            <a:endParaRPr lang="en-US" sz="28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Rivest, Shamir’s, Adleman Enduring Legacy</a:t>
            </a:r>
            <a:endParaRPr lang="en-US" sz="2800">
              <a:ea typeface="+mn-lt"/>
              <a:cs typeface="+mn-lt"/>
            </a:endParaRPr>
          </a:p>
          <a:p>
            <a:r>
              <a:rPr lang="en-US" sz="1600">
                <a:latin typeface="Century Gothic"/>
                <a:ea typeface="+mn-lt"/>
                <a:cs typeface="+mn-lt"/>
              </a:rPr>
              <a:t>The Future of Cryptography: Adapting to New Challenges</a:t>
            </a:r>
            <a:endParaRPr lang="en-US" sz="2400"/>
          </a:p>
          <a:p>
            <a:endParaRPr lang="en-US" sz="1200">
              <a:ea typeface="+mn-lt"/>
              <a:cs typeface="+mn-lt"/>
            </a:endParaRP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0220659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DE28F5-CA0C-3637-8365-C09FDD6D2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4961534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Questions?</a:t>
            </a:r>
          </a:p>
        </p:txBody>
      </p: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0B37F3C8-FF99-E75E-9C72-79CEA98747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821" r="2" b="2"/>
          <a:stretch/>
        </p:blipFill>
        <p:spPr>
          <a:xfrm>
            <a:off x="6100916" y="10"/>
            <a:ext cx="609108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83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3D technology art">
            <a:extLst>
              <a:ext uri="{FF2B5EF4-FFF2-40B4-BE49-F238E27FC236}">
                <a16:creationId xmlns:a16="http://schemas.microsoft.com/office/drawing/2014/main" id="{E5D18688-D57E-B913-4BF8-450F181FA2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2649" r="28031" b="-2"/>
          <a:stretch/>
        </p:blipFill>
        <p:spPr>
          <a:xfrm>
            <a:off x="6108700" y="-1"/>
            <a:ext cx="6094450" cy="6858001"/>
          </a:xfrm>
          <a:prstGeom prst="rect">
            <a:avLst/>
          </a:prstGeom>
        </p:spPr>
      </p:pic>
      <p:sp>
        <p:nvSpPr>
          <p:cNvPr id="37" name="Freeform 16">
            <a:extLst>
              <a:ext uri="{FF2B5EF4-FFF2-40B4-BE49-F238E27FC236}">
                <a16:creationId xmlns:a16="http://schemas.microsoft.com/office/drawing/2014/main" id="{3994EE40-F54F-48E5-826B-B45158209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485467" cy="68580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923117-E6EA-0160-BD10-113D6B238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5070100" cy="1559412"/>
          </a:xfrm>
        </p:spPr>
        <p:txBody>
          <a:bodyPr>
            <a:normAutofit/>
          </a:bodyPr>
          <a:lstStyle/>
          <a:p>
            <a:r>
              <a:rPr lang="en-US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C4409-875A-B0A9-D1B7-9BCA4FA8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13000"/>
            <a:ext cx="5055923" cy="36322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1500"/>
          </a:p>
          <a:p>
            <a:pPr>
              <a:lnSpc>
                <a:spcPct val="90000"/>
              </a:lnSpc>
            </a:pPr>
            <a:endParaRPr lang="en-US" sz="1400"/>
          </a:p>
          <a:p>
            <a:pPr marL="0" indent="0">
              <a:lnSpc>
                <a:spcPct val="90000"/>
              </a:lnSpc>
              <a:buNone/>
            </a:pPr>
            <a:endParaRPr lang="en-US" sz="1400"/>
          </a:p>
          <a:p>
            <a:pPr>
              <a:lnSpc>
                <a:spcPct val="90000"/>
              </a:lnSpc>
            </a:pPr>
            <a:r>
              <a:rPr lang="en-GB" sz="1400" b="1">
                <a:ea typeface="+mn-lt"/>
                <a:cs typeface="+mn-lt"/>
              </a:rPr>
              <a:t>RSA</a:t>
            </a:r>
            <a:r>
              <a:rPr lang="en-GB" sz="1400">
                <a:ea typeface="+mn-lt"/>
                <a:cs typeface="+mn-lt"/>
              </a:rPr>
              <a:t> Creators: The Brilliant Trio - </a:t>
            </a:r>
            <a:r>
              <a:rPr lang="en-GB" sz="1400" b="1">
                <a:ea typeface="+mn-lt"/>
                <a:cs typeface="+mn-lt"/>
              </a:rPr>
              <a:t>Rivest</a:t>
            </a:r>
            <a:r>
              <a:rPr lang="en-GB" sz="1400">
                <a:ea typeface="+mn-lt"/>
                <a:cs typeface="+mn-lt"/>
              </a:rPr>
              <a:t>, </a:t>
            </a:r>
            <a:r>
              <a:rPr lang="en-GB" sz="1400" b="1">
                <a:ea typeface="+mn-lt"/>
                <a:cs typeface="+mn-lt"/>
              </a:rPr>
              <a:t>Shamir</a:t>
            </a:r>
            <a:r>
              <a:rPr lang="en-GB" sz="1400">
                <a:ea typeface="+mn-lt"/>
                <a:cs typeface="+mn-lt"/>
              </a:rPr>
              <a:t>, and </a:t>
            </a:r>
            <a:r>
              <a:rPr lang="en-GB" sz="1400" b="1">
                <a:ea typeface="+mn-lt"/>
                <a:cs typeface="+mn-lt"/>
              </a:rPr>
              <a:t>Adleman</a:t>
            </a:r>
            <a:endParaRPr lang="en-US" sz="1400"/>
          </a:p>
          <a:p>
            <a:pPr>
              <a:lnSpc>
                <a:spcPct val="90000"/>
              </a:lnSpc>
            </a:pPr>
            <a:r>
              <a:rPr lang="en-US" sz="1400" b="1"/>
              <a:t>RSA</a:t>
            </a:r>
            <a:r>
              <a:rPr lang="en-US" sz="1400"/>
              <a:t> – A Breakthrough in Cryptography</a:t>
            </a:r>
          </a:p>
          <a:p>
            <a:pPr lvl="1">
              <a:lnSpc>
                <a:spcPct val="90000"/>
              </a:lnSpc>
            </a:pPr>
            <a:r>
              <a:rPr lang="en-GB" sz="1400"/>
              <a:t>RSA transformed digital security.</a:t>
            </a:r>
            <a:endParaRPr lang="en-US" sz="1400"/>
          </a:p>
          <a:p>
            <a:pPr>
              <a:lnSpc>
                <a:spcPct val="90000"/>
              </a:lnSpc>
            </a:pPr>
            <a:r>
              <a:rPr lang="en-US" sz="1400">
                <a:ea typeface="+mn-lt"/>
                <a:cs typeface="+mn-lt"/>
              </a:rPr>
              <a:t>Global Impact on Digital Security</a:t>
            </a:r>
          </a:p>
          <a:p>
            <a:pPr lvl="1">
              <a:lnSpc>
                <a:spcPct val="90000"/>
              </a:lnSpc>
            </a:pPr>
            <a:r>
              <a:rPr lang="en-US" sz="1400" b="1">
                <a:ea typeface="+mn-lt"/>
                <a:cs typeface="+mn-lt"/>
              </a:rPr>
              <a:t>Essential for Modern Encryption</a:t>
            </a:r>
          </a:p>
          <a:p>
            <a:pPr>
              <a:lnSpc>
                <a:spcPct val="90000"/>
              </a:lnSpc>
            </a:pPr>
            <a:r>
              <a:rPr lang="en-GB" sz="1400" b="1">
                <a:ea typeface="+mn-lt"/>
                <a:cs typeface="+mn-lt"/>
              </a:rPr>
              <a:t>Turing Award </a:t>
            </a:r>
            <a:r>
              <a:rPr lang="en-GB" sz="1400">
                <a:ea typeface="+mn-lt"/>
                <a:cs typeface="+mn-lt"/>
              </a:rPr>
              <a:t>2002: A Milestone for Cryptography</a:t>
            </a:r>
            <a:endParaRPr lang="en-US" sz="1400">
              <a:ea typeface="+mn-lt"/>
              <a:cs typeface="+mn-lt"/>
            </a:endParaRPr>
          </a:p>
          <a:p>
            <a:pPr marL="457200" lvl="1" indent="0">
              <a:lnSpc>
                <a:spcPct val="90000"/>
              </a:lnSpc>
              <a:buNone/>
            </a:pPr>
            <a:endParaRPr lang="en-US" sz="1500">
              <a:ea typeface="+mn-lt"/>
              <a:cs typeface="+mn-lt"/>
            </a:endParaRPr>
          </a:p>
          <a:p>
            <a:pPr lvl="1">
              <a:lnSpc>
                <a:spcPct val="90000"/>
              </a:lnSpc>
            </a:pPr>
            <a:endParaRPr lang="en-US" sz="1500">
              <a:ea typeface="+mn-lt"/>
              <a:cs typeface="+mn-lt"/>
            </a:endParaRPr>
          </a:p>
          <a:p>
            <a:pPr lvl="1">
              <a:lnSpc>
                <a:spcPct val="90000"/>
              </a:lnSpc>
            </a:pPr>
            <a:endParaRPr lang="en-US" sz="15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63558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DD94D-1E54-40AF-FE33-F32F66306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IE"/>
              <a:t>Background</a:t>
            </a:r>
          </a:p>
        </p:txBody>
      </p:sp>
      <p:graphicFrame>
        <p:nvGraphicFramePr>
          <p:cNvPr id="2119" name="Content Placeholder 2053">
            <a:extLst>
              <a:ext uri="{FF2B5EF4-FFF2-40B4-BE49-F238E27FC236}">
                <a16:creationId xmlns:a16="http://schemas.microsoft.com/office/drawing/2014/main" id="{03BA8513-DC6A-9EEF-1010-28B93E7AF2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521805"/>
              </p:ext>
            </p:extLst>
          </p:nvPr>
        </p:nvGraphicFramePr>
        <p:xfrm>
          <a:off x="702608" y="3197691"/>
          <a:ext cx="10553700" cy="3310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8" name="Picture 4">
            <a:extLst>
              <a:ext uri="{FF2B5EF4-FFF2-40B4-BE49-F238E27FC236}">
                <a16:creationId xmlns:a16="http://schemas.microsoft.com/office/drawing/2014/main" id="{E21B36F7-A55A-7CBF-207F-9CE20ACBE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3013914"/>
            <a:ext cx="2847600" cy="1201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raveling the Secrets of Encryption in Malware">
            <a:extLst>
              <a:ext uri="{FF2B5EF4-FFF2-40B4-BE49-F238E27FC236}">
                <a16:creationId xmlns:a16="http://schemas.microsoft.com/office/drawing/2014/main" id="{4509BC44-9938-E0C9-8DB3-7D2E9B700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212" y="2888341"/>
            <a:ext cx="2893646" cy="14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ata Encryption Standard">
            <a:extLst>
              <a:ext uri="{FF2B5EF4-FFF2-40B4-BE49-F238E27FC236}">
                <a16:creationId xmlns:a16="http://schemas.microsoft.com/office/drawing/2014/main" id="{2CD58FFD-FD43-01D9-F61D-6C68EE368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71" y="2125146"/>
            <a:ext cx="2893646" cy="2423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414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360E7-4046-5268-2D19-1D29A0913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Impact and Significance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657B23-6A37-4056-300F-208920427ECB}"/>
              </a:ext>
            </a:extLst>
          </p:cNvPr>
          <p:cNvSpPr txBox="1"/>
          <p:nvPr/>
        </p:nvSpPr>
        <p:spPr>
          <a:xfrm>
            <a:off x="818713" y="2413000"/>
            <a:ext cx="3835583" cy="3632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706374" lvl="1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sz="1600" b="1"/>
              <a:t>Foundation for Digital Economy</a:t>
            </a:r>
          </a:p>
          <a:p>
            <a:pPr marL="706374" lvl="1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lang="en-US" sz="1600" b="1"/>
          </a:p>
          <a:p>
            <a:pPr marL="706374" lvl="1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sz="1600" b="1"/>
              <a:t>Trust in Digital Infrastructure</a:t>
            </a:r>
          </a:p>
          <a:p>
            <a:pPr marL="706374" lvl="1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lang="en-US" sz="1600" b="1"/>
          </a:p>
          <a:p>
            <a:pPr marL="706374" lvl="1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sz="1600" b="1"/>
              <a:t>Enabling Secure Digital Identities</a:t>
            </a:r>
          </a:p>
          <a:p>
            <a:pPr marL="706374" lvl="1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endParaRPr lang="en-US" sz="1600" b="1"/>
          </a:p>
          <a:p>
            <a:pPr marL="706374" lvl="1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sz="1600" b="1"/>
              <a:t>Cultural Shift Toward Privacy</a:t>
            </a:r>
            <a:endParaRPr lang="en-US" sz="1600"/>
          </a:p>
        </p:txBody>
      </p:sp>
      <p:pic>
        <p:nvPicPr>
          <p:cNvPr id="10" name="Picture 9" descr="Chess pawn with a shadow of a king">
            <a:extLst>
              <a:ext uri="{FF2B5EF4-FFF2-40B4-BE49-F238E27FC236}">
                <a16:creationId xmlns:a16="http://schemas.microsoft.com/office/drawing/2014/main" id="{3EE9CEDE-DFAE-D155-4039-FC537BD4EF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699" b="5630"/>
          <a:stretch/>
        </p:blipFill>
        <p:spPr>
          <a:xfrm>
            <a:off x="5101851" y="2505672"/>
            <a:ext cx="6277349" cy="3530993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26C20062-5DD4-A44C-F328-8CF8C8BA4270}"/>
              </a:ext>
            </a:extLst>
          </p:cNvPr>
          <p:cNvSpPr>
            <a:spLocks/>
          </p:cNvSpPr>
          <p:nvPr/>
        </p:nvSpPr>
        <p:spPr>
          <a:xfrm>
            <a:off x="4569749" y="2494722"/>
            <a:ext cx="6533401" cy="336474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736092" lvl="1" indent="-315468" defTabSz="420624">
              <a:spcAft>
                <a:spcPts val="600"/>
              </a:spcAft>
              <a:buFont typeface="+mj-lt"/>
              <a:buAutoNum type="arabicPeriod"/>
            </a:pPr>
            <a:endParaRPr lang="en-IE" sz="1656" b="1" kern="1200">
              <a:solidFill>
                <a:schemeClr val="tx1"/>
              </a:solidFill>
              <a:latin typeface="Söhne"/>
              <a:ea typeface="+mn-ea"/>
              <a:cs typeface="+mn-cs"/>
            </a:endParaRPr>
          </a:p>
          <a:p>
            <a:pPr marL="736092" lvl="1" indent="-315468" defTabSz="420624">
              <a:spcAft>
                <a:spcPts val="600"/>
              </a:spcAft>
              <a:buFont typeface="+mj-lt"/>
              <a:buAutoNum type="arabicPeriod"/>
            </a:pPr>
            <a:endParaRPr lang="en-IE" sz="1656" b="1" kern="1200">
              <a:solidFill>
                <a:schemeClr val="tx1"/>
              </a:solidFill>
              <a:latin typeface="Söhne"/>
              <a:ea typeface="+mn-ea"/>
              <a:cs typeface="+mn-cs"/>
            </a:endParaRPr>
          </a:p>
          <a:p>
            <a:pPr marL="736092" lvl="1" indent="-315468" defTabSz="420624">
              <a:spcAft>
                <a:spcPts val="600"/>
              </a:spcAft>
              <a:buFont typeface="+mj-lt"/>
              <a:buAutoNum type="arabicPeriod"/>
            </a:pPr>
            <a:endParaRPr lang="en-IE" sz="1656" b="1" kern="1200">
              <a:solidFill>
                <a:schemeClr val="tx1"/>
              </a:solidFill>
              <a:latin typeface="Söhne"/>
              <a:ea typeface="+mn-ea"/>
              <a:cs typeface="+mn-cs"/>
            </a:endParaRPr>
          </a:p>
          <a:p>
            <a:pPr defTabSz="420624">
              <a:spcAft>
                <a:spcPts val="600"/>
              </a:spcAft>
            </a:pPr>
            <a:endParaRPr lang="en-US" sz="1656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420624">
              <a:spcAft>
                <a:spcPts val="600"/>
              </a:spcAft>
            </a:pPr>
            <a:endParaRPr lang="en-US" sz="1656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529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4508C-E5FA-D228-5081-23A636E84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/>
              <a:t>RSA Algorithm</a:t>
            </a:r>
          </a:p>
        </p:txBody>
      </p:sp>
      <p:graphicFrame>
        <p:nvGraphicFramePr>
          <p:cNvPr id="122" name="Content Placeholder 2">
            <a:extLst>
              <a:ext uri="{FF2B5EF4-FFF2-40B4-BE49-F238E27FC236}">
                <a16:creationId xmlns:a16="http://schemas.microsoft.com/office/drawing/2014/main" id="{555261BB-FDD5-3EC2-CEBF-B3D6C90BDB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1905332"/>
              </p:ext>
            </p:extLst>
          </p:nvPr>
        </p:nvGraphicFramePr>
        <p:xfrm>
          <a:off x="126422" y="2354580"/>
          <a:ext cx="11939155" cy="4056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2BE5CE3D-0750-8ABA-8A54-F031EA014F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2" t="1766" r="22144" b="19407"/>
          <a:stretch/>
        </p:blipFill>
        <p:spPr bwMode="auto">
          <a:xfrm>
            <a:off x="9018271" y="32338"/>
            <a:ext cx="2857500" cy="180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868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EC428-EDF6-44E7-8620-6A7D8141C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5079" y="941764"/>
            <a:ext cx="5708814" cy="18981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/>
              <a:t>RSA Python Implementation </a:t>
            </a:r>
          </a:p>
        </p:txBody>
      </p:sp>
      <p:pic>
        <p:nvPicPr>
          <p:cNvPr id="5" name="Content Placeholder 4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CD450EDC-3EDE-98B7-9F95-C63C10DBBA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9392" t="6348" r="10732" b="30521"/>
          <a:stretch/>
        </p:blipFill>
        <p:spPr>
          <a:xfrm>
            <a:off x="115411" y="66696"/>
            <a:ext cx="5496719" cy="6658387"/>
          </a:xfrm>
          <a:prstGeom prst="rect">
            <a:avLst/>
          </a:prstGeom>
        </p:spPr>
      </p:pic>
      <p:pic>
        <p:nvPicPr>
          <p:cNvPr id="6" name="Content Placeholder 4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A79B6279-BF9B-7748-5312-A2A7843BB8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92" t="68538" r="10732" b="6096"/>
          <a:stretch/>
        </p:blipFill>
        <p:spPr>
          <a:xfrm>
            <a:off x="5905102" y="3784806"/>
            <a:ext cx="6008769" cy="292460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7409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4863D-7CC0-8379-D358-50D5A83B1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/>
              <a:t>Biographical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0BA39-6B62-2A7C-0F1E-877E60AF1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1" y="2505240"/>
            <a:ext cx="4242816" cy="4091941"/>
          </a:xfrm>
        </p:spPr>
        <p:txBody>
          <a:bodyPr>
            <a:normAutofit/>
          </a:bodyPr>
          <a:lstStyle/>
          <a:p>
            <a:r>
              <a:rPr lang="en-US" sz="1600" b="1">
                <a:ea typeface="+mn-lt"/>
                <a:cs typeface="+mn-lt"/>
              </a:rPr>
              <a:t>Ron Rivest </a:t>
            </a:r>
            <a:r>
              <a:rPr lang="en-US" sz="1600">
                <a:ea typeface="+mn-lt"/>
                <a:cs typeface="+mn-lt"/>
              </a:rPr>
              <a:t>- MIT professor and algorithmic expert, instrumental in developing RSA and election security.</a:t>
            </a:r>
          </a:p>
          <a:p>
            <a:r>
              <a:rPr lang="en-US" sz="1600" b="1">
                <a:ea typeface="+mn-lt"/>
                <a:cs typeface="+mn-lt"/>
              </a:rPr>
              <a:t>Adi Shamir </a:t>
            </a:r>
            <a:r>
              <a:rPr lang="en-US" sz="1600">
                <a:ea typeface="+mn-lt"/>
                <a:cs typeface="+mn-lt"/>
              </a:rPr>
              <a:t>- Turing Award-winning Israeli cryptographer and Weizmann Institute professor, co-inventor of RSA.</a:t>
            </a:r>
            <a:endParaRPr lang="en-US" sz="1600"/>
          </a:p>
          <a:p>
            <a:r>
              <a:rPr lang="en-US" sz="1600" b="1">
                <a:ea typeface="+mn-lt"/>
                <a:cs typeface="+mn-lt"/>
              </a:rPr>
              <a:t>Leonard Adleman </a:t>
            </a:r>
            <a:r>
              <a:rPr lang="en-US" sz="1600">
                <a:ea typeface="+mn-lt"/>
                <a:cs typeface="+mn-lt"/>
              </a:rPr>
              <a:t>- USC professor, pioneer in theoretical computer science and DNA computing, RSA co-inventor.</a:t>
            </a:r>
            <a:endParaRPr lang="en-US" sz="1600"/>
          </a:p>
          <a:p>
            <a:endParaRPr lang="en-US" sz="1600">
              <a:ea typeface="+mn-lt"/>
              <a:cs typeface="+mn-lt"/>
            </a:endParaRPr>
          </a:p>
          <a:p>
            <a:endParaRPr lang="en-US" sz="1600">
              <a:ea typeface="+mn-lt"/>
              <a:cs typeface="+mn-lt"/>
            </a:endParaRPr>
          </a:p>
          <a:p>
            <a:endParaRPr lang="en-US" sz="1600"/>
          </a:p>
        </p:txBody>
      </p:sp>
      <p:pic>
        <p:nvPicPr>
          <p:cNvPr id="14" name="Picture 13" descr="A collage of a person with glasses&#10;&#10;Description automatically generated">
            <a:extLst>
              <a:ext uri="{FF2B5EF4-FFF2-40B4-BE49-F238E27FC236}">
                <a16:creationId xmlns:a16="http://schemas.microsoft.com/office/drawing/2014/main" id="{3E69A934-1B7C-B1D3-0B92-6E931BBFA9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" r="12"/>
          <a:stretch/>
        </p:blipFill>
        <p:spPr>
          <a:xfrm>
            <a:off x="5101851" y="2505240"/>
            <a:ext cx="6277349" cy="353185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357477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874F1482-69C3-47D5-95FE-67C0FA2DF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5BB923-E93C-09A3-7F27-99E6719EE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effectLst/>
        </p:spPr>
        <p:txBody>
          <a:bodyPr anchor="ctr">
            <a:normAutofit/>
          </a:bodyPr>
          <a:lstStyle/>
          <a:p>
            <a:pPr algn="ctr"/>
            <a:r>
              <a:rPr lang="en-US" sz="3200">
                <a:solidFill>
                  <a:schemeClr val="tx1"/>
                </a:solidFill>
              </a:rPr>
              <a:t>Turing Award Recognition</a:t>
            </a:r>
          </a:p>
        </p:txBody>
      </p:sp>
      <p:graphicFrame>
        <p:nvGraphicFramePr>
          <p:cNvPr id="29" name="Content Placeholder 2">
            <a:extLst>
              <a:ext uri="{FF2B5EF4-FFF2-40B4-BE49-F238E27FC236}">
                <a16:creationId xmlns:a16="http://schemas.microsoft.com/office/drawing/2014/main" id="{FFB21CEB-A81F-D784-969D-1E3F8B836B4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18712" y="1610745"/>
          <a:ext cx="10554574" cy="36365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0" name="Freeform: Shape 9">
            <a:extLst>
              <a:ext uri="{FF2B5EF4-FFF2-40B4-BE49-F238E27FC236}">
                <a16:creationId xmlns:a16="http://schemas.microsoft.com/office/drawing/2014/main" id="{41CA5367-149E-428C-B4D8-C1ECC9EAF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0800000">
            <a:off x="0" y="5388384"/>
            <a:ext cx="12192000" cy="1469616"/>
          </a:xfrm>
          <a:custGeom>
            <a:avLst/>
            <a:gdLst>
              <a:gd name="connsiteX0" fmla="*/ 6113881 w 12192000"/>
              <a:gd name="connsiteY0" fmla="*/ 1469616 h 1469616"/>
              <a:gd name="connsiteX1" fmla="*/ 6101181 w 12192000"/>
              <a:gd name="connsiteY1" fmla="*/ 1469616 h 1469616"/>
              <a:gd name="connsiteX2" fmla="*/ 6090598 w 12192000"/>
              <a:gd name="connsiteY2" fmla="*/ 1469616 h 1469616"/>
              <a:gd name="connsiteX3" fmla="*/ 6077897 w 12192000"/>
              <a:gd name="connsiteY3" fmla="*/ 1464854 h 1469616"/>
              <a:gd name="connsiteX4" fmla="*/ 6065198 w 12192000"/>
              <a:gd name="connsiteY4" fmla="*/ 1460091 h 1469616"/>
              <a:gd name="connsiteX5" fmla="*/ 6056731 w 12192000"/>
              <a:gd name="connsiteY5" fmla="*/ 1456916 h 1469616"/>
              <a:gd name="connsiteX6" fmla="*/ 5678033 w 12192000"/>
              <a:gd name="connsiteY6" fmla="*/ 1172892 h 1469616"/>
              <a:gd name="connsiteX7" fmla="*/ 0 w 12192000"/>
              <a:gd name="connsiteY7" fmla="*/ 1172892 h 1469616"/>
              <a:gd name="connsiteX8" fmla="*/ 0 w 12192000"/>
              <a:gd name="connsiteY8" fmla="*/ 1162370 h 1469616"/>
              <a:gd name="connsiteX9" fmla="*/ 0 w 12192000"/>
              <a:gd name="connsiteY9" fmla="*/ 403347 h 1469616"/>
              <a:gd name="connsiteX10" fmla="*/ 0 w 12192000"/>
              <a:gd name="connsiteY10" fmla="*/ 0 h 1469616"/>
              <a:gd name="connsiteX11" fmla="*/ 12192000 w 12192000"/>
              <a:gd name="connsiteY11" fmla="*/ 0 h 1469616"/>
              <a:gd name="connsiteX12" fmla="*/ 12192000 w 12192000"/>
              <a:gd name="connsiteY12" fmla="*/ 403347 h 1469616"/>
              <a:gd name="connsiteX13" fmla="*/ 12192000 w 12192000"/>
              <a:gd name="connsiteY13" fmla="*/ 1162370 h 1469616"/>
              <a:gd name="connsiteX14" fmla="*/ 12192000 w 12192000"/>
              <a:gd name="connsiteY14" fmla="*/ 1172892 h 1469616"/>
              <a:gd name="connsiteX15" fmla="*/ 6524330 w 12192000"/>
              <a:gd name="connsiteY15" fmla="*/ 1172892 h 1469616"/>
              <a:gd name="connsiteX16" fmla="*/ 6145631 w 12192000"/>
              <a:gd name="connsiteY16" fmla="*/ 1456916 h 1469616"/>
              <a:gd name="connsiteX17" fmla="*/ 6137163 w 12192000"/>
              <a:gd name="connsiteY17" fmla="*/ 1460091 h 1469616"/>
              <a:gd name="connsiteX18" fmla="*/ 6124463 w 12192000"/>
              <a:gd name="connsiteY18" fmla="*/ 1464854 h 1469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0" h="1469616">
                <a:moveTo>
                  <a:pt x="6113881" y="1469616"/>
                </a:moveTo>
                <a:lnTo>
                  <a:pt x="6101181" y="1469616"/>
                </a:lnTo>
                <a:lnTo>
                  <a:pt x="6090598" y="1469616"/>
                </a:lnTo>
                <a:lnTo>
                  <a:pt x="6077897" y="1464854"/>
                </a:lnTo>
                <a:lnTo>
                  <a:pt x="6065198" y="1460091"/>
                </a:lnTo>
                <a:lnTo>
                  <a:pt x="6056731" y="1456916"/>
                </a:lnTo>
                <a:lnTo>
                  <a:pt x="5678033" y="1172892"/>
                </a:lnTo>
                <a:lnTo>
                  <a:pt x="0" y="1172892"/>
                </a:lnTo>
                <a:lnTo>
                  <a:pt x="0" y="1162370"/>
                </a:lnTo>
                <a:lnTo>
                  <a:pt x="0" y="403347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403347"/>
                </a:lnTo>
                <a:lnTo>
                  <a:pt x="12192000" y="1162370"/>
                </a:lnTo>
                <a:lnTo>
                  <a:pt x="12192000" y="1172892"/>
                </a:lnTo>
                <a:lnTo>
                  <a:pt x="6524330" y="1172892"/>
                </a:lnTo>
                <a:lnTo>
                  <a:pt x="6145631" y="1456916"/>
                </a:lnTo>
                <a:lnTo>
                  <a:pt x="6137163" y="1460091"/>
                </a:lnTo>
                <a:lnTo>
                  <a:pt x="6124463" y="1464854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172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B2BA7-B171-7FD4-5E52-4942B1038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solidFill>
                  <a:schemeClr val="tx1"/>
                </a:solidFill>
                <a:ea typeface="+mj-lt"/>
                <a:cs typeface="+mj-lt"/>
              </a:rPr>
              <a:t>Future of Cryptography</a:t>
            </a:r>
            <a:endParaRPr lang="en-US" sz="3200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2B6CA7D-A854-176C-47C3-BD4B03884C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023664"/>
              </p:ext>
            </p:extLst>
          </p:nvPr>
        </p:nvGraphicFramePr>
        <p:xfrm>
          <a:off x="818712" y="2222287"/>
          <a:ext cx="10554574" cy="36365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003697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0</TotalTime>
  <Words>346</Words>
  <Application>Microsoft Office PowerPoint</Application>
  <PresentationFormat>Widescreen</PresentationFormat>
  <Paragraphs>81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Century Gothic</vt:lpstr>
      <vt:lpstr>Consolas</vt:lpstr>
      <vt:lpstr>Google Sans</vt:lpstr>
      <vt:lpstr>Söhne</vt:lpstr>
      <vt:lpstr>Wingdings 2</vt:lpstr>
      <vt:lpstr>Quotable</vt:lpstr>
      <vt:lpstr>Rivest-Shamir-Adleman (RSA)  Algorithm</vt:lpstr>
      <vt:lpstr>Introduction</vt:lpstr>
      <vt:lpstr>Background</vt:lpstr>
      <vt:lpstr>Impact and Significance</vt:lpstr>
      <vt:lpstr>RSA Algorithm</vt:lpstr>
      <vt:lpstr>RSA Python Implementation </vt:lpstr>
      <vt:lpstr>Biographical Information</vt:lpstr>
      <vt:lpstr>Turing Award Recognition</vt:lpstr>
      <vt:lpstr>Future of Cryptography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ROHAN SIKDER - STUDENT</dc:creator>
  <cp:lastModifiedBy>RONAN NOONAN - STUDENT</cp:lastModifiedBy>
  <cp:revision>1</cp:revision>
  <dcterms:created xsi:type="dcterms:W3CDTF">2023-11-09T11:11:06Z</dcterms:created>
  <dcterms:modified xsi:type="dcterms:W3CDTF">2023-12-12T19:00:36Z</dcterms:modified>
</cp:coreProperties>
</file>